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c7904a91f34728" /><Relationship Type="http://schemas.openxmlformats.org/officeDocument/2006/relationships/extended-properties" Target="/docProps/app.xml" Id="R0a4e7883cca048c7" /><Relationship Type="http://schemas.openxmlformats.org/officeDocument/2006/relationships/officeDocument" Target="/ppt/presentation.xml" Id="R7991f7a294a846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0b56232a0948cb"/>
  </p:sldMasterIdLst>
  <p:notesMasterIdLst>
    <p:notesMasterId xmlns:r="http://schemas.openxmlformats.org/officeDocument/2006/relationships" r:id="R7cd0de798557448b"/>
  </p:notesMasterIdLst>
  <p:sldIdLst>
    <p:sldId xmlns:r="http://schemas.openxmlformats.org/officeDocument/2006/relationships" id="256" r:id="Ra53c1ed2a2244c65"/>
    <p:sldId xmlns:r="http://schemas.openxmlformats.org/officeDocument/2006/relationships" id="257" r:id="R47b526b1a47642f5"/>
    <p:sldId xmlns:r="http://schemas.openxmlformats.org/officeDocument/2006/relationships" id="258" r:id="Rf846031b765a4756"/>
    <p:sldId xmlns:r="http://schemas.openxmlformats.org/officeDocument/2006/relationships" id="259" r:id="R500d237b4e0c43aa"/>
    <p:sldId xmlns:r="http://schemas.openxmlformats.org/officeDocument/2006/relationships" id="260" r:id="R0a850e0a260f4d5b"/>
    <p:sldId xmlns:r="http://schemas.openxmlformats.org/officeDocument/2006/relationships" id="261" r:id="R6549c1fcaeff46d1"/>
    <p:sldId xmlns:r="http://schemas.openxmlformats.org/officeDocument/2006/relationships" id="262" r:id="R7b33b211687f4ecb"/>
    <p:sldId xmlns:r="http://schemas.openxmlformats.org/officeDocument/2006/relationships" id="263" r:id="Red5908cd67b44468"/>
    <p:sldId xmlns:r="http://schemas.openxmlformats.org/officeDocument/2006/relationships" id="264" r:id="R6890073b02ba4317"/>
    <p:sldId xmlns:r="http://schemas.openxmlformats.org/officeDocument/2006/relationships" id="265" r:id="Ra117f6e37b8542b0"/>
    <p:sldId xmlns:r="http://schemas.openxmlformats.org/officeDocument/2006/relationships" id="266" r:id="R897f369ebc574452"/>
    <p:sldId xmlns:r="http://schemas.openxmlformats.org/officeDocument/2006/relationships" id="267" r:id="Rb974ac51665147fa"/>
    <p:sldId xmlns:r="http://schemas.openxmlformats.org/officeDocument/2006/relationships" id="268" r:id="R18f841f0a5714b16"/>
    <p:sldId xmlns:r="http://schemas.openxmlformats.org/officeDocument/2006/relationships" id="269" r:id="R04dc6eba65b6404c"/>
    <p:sldId xmlns:r="http://schemas.openxmlformats.org/officeDocument/2006/relationships" id="270" r:id="R64a8ac7168864ac9"/>
    <p:sldId xmlns:r="http://schemas.openxmlformats.org/officeDocument/2006/relationships" id="271" r:id="Rbe8186c4e84f4cb5"/>
    <p:sldId xmlns:r="http://schemas.openxmlformats.org/officeDocument/2006/relationships" id="272" r:id="R5838c4e05cc544ab"/>
    <p:sldId xmlns:r="http://schemas.openxmlformats.org/officeDocument/2006/relationships" id="273" r:id="Ra171a26afcaa49b9"/>
    <p:sldId xmlns:r="http://schemas.openxmlformats.org/officeDocument/2006/relationships" id="274" r:id="Rfcd4084d3f4149f3"/>
    <p:sldId xmlns:r="http://schemas.openxmlformats.org/officeDocument/2006/relationships" id="275" r:id="R33fc083245224476"/>
    <p:sldId xmlns:r="http://schemas.openxmlformats.org/officeDocument/2006/relationships" id="276" r:id="Rf40824951e824c2c"/>
    <p:sldId xmlns:r="http://schemas.openxmlformats.org/officeDocument/2006/relationships" id="277" r:id="R4a9c481513b2474b"/>
    <p:sldId xmlns:r="http://schemas.openxmlformats.org/officeDocument/2006/relationships" id="278" r:id="Rfc5ad13df2bf487f"/>
    <p:sldId xmlns:r="http://schemas.openxmlformats.org/officeDocument/2006/relationships" id="279" r:id="Rbb04145bc5d74d5f"/>
    <p:sldId xmlns:r="http://schemas.openxmlformats.org/officeDocument/2006/relationships" id="280" r:id="R4ed8fba4514247ee"/>
    <p:sldId xmlns:r="http://schemas.openxmlformats.org/officeDocument/2006/relationships" id="281" r:id="Ref15cbdaf4e24ffe"/>
    <p:sldId xmlns:r="http://schemas.openxmlformats.org/officeDocument/2006/relationships" id="282" r:id="R4331ea38179249e9"/>
    <p:sldId xmlns:r="http://schemas.openxmlformats.org/officeDocument/2006/relationships" id="283" r:id="Rb2703f46adfe459b"/>
    <p:sldId xmlns:r="http://schemas.openxmlformats.org/officeDocument/2006/relationships" id="284" r:id="Ra20913a4c0664812"/>
    <p:sldId xmlns:r="http://schemas.openxmlformats.org/officeDocument/2006/relationships" id="285" r:id="R92628d6f8c6b4976"/>
    <p:sldId xmlns:r="http://schemas.openxmlformats.org/officeDocument/2006/relationships" id="286" r:id="R37d9a88e50c74aeb"/>
    <p:sldId xmlns:r="http://schemas.openxmlformats.org/officeDocument/2006/relationships" id="287" r:id="R17662ceb5b3d44f5"/>
    <p:sldId xmlns:r="http://schemas.openxmlformats.org/officeDocument/2006/relationships" id="288" r:id="Rdef5c4c7172d4793"/>
    <p:sldId xmlns:r="http://schemas.openxmlformats.org/officeDocument/2006/relationships" id="289" r:id="Rfd8bedf85a24472d"/>
    <p:sldId xmlns:r="http://schemas.openxmlformats.org/officeDocument/2006/relationships" id="290" r:id="Rc72b74d17bad430d"/>
    <p:sldId xmlns:r="http://schemas.openxmlformats.org/officeDocument/2006/relationships" id="291" r:id="R5cb471468cbc4713"/>
    <p:sldId xmlns:r="http://schemas.openxmlformats.org/officeDocument/2006/relationships" id="292" r:id="Rbaa07f9e2a504482"/>
    <p:sldId xmlns:r="http://schemas.openxmlformats.org/officeDocument/2006/relationships" id="293" r:id="R393038c3f22f4927"/>
    <p:sldId xmlns:r="http://schemas.openxmlformats.org/officeDocument/2006/relationships" id="294" r:id="Re4888845f8c04578"/>
    <p:sldId xmlns:r="http://schemas.openxmlformats.org/officeDocument/2006/relationships" id="295" r:id="R77294af9608445a2"/>
    <p:sldId xmlns:r="http://schemas.openxmlformats.org/officeDocument/2006/relationships" id="296" r:id="R5db656381a104147"/>
    <p:sldId xmlns:r="http://schemas.openxmlformats.org/officeDocument/2006/relationships" id="297" r:id="R9bd2fbc5b55b4468"/>
    <p:sldId xmlns:r="http://schemas.openxmlformats.org/officeDocument/2006/relationships" id="298" r:id="R341e3065864341e0"/>
    <p:sldId xmlns:r="http://schemas.openxmlformats.org/officeDocument/2006/relationships" id="299" r:id="Rc6c27e43c8db44f1"/>
    <p:sldId xmlns:r="http://schemas.openxmlformats.org/officeDocument/2006/relationships" id="300" r:id="R5909f677914c4416"/>
    <p:sldId xmlns:r="http://schemas.openxmlformats.org/officeDocument/2006/relationships" id="301" r:id="R0348bc35ca844133"/>
    <p:sldId xmlns:r="http://schemas.openxmlformats.org/officeDocument/2006/relationships" id="302" r:id="R47f9556c53a24e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133f95a7b0485c" /><Relationship Type="http://schemas.openxmlformats.org/officeDocument/2006/relationships/slideMaster" Target="/ppt/slideMasters/slideMaster1.xml" Id="Raf0b56232a0948cb" /><Relationship Type="http://schemas.openxmlformats.org/officeDocument/2006/relationships/notesMaster" Target="/ppt/notesMasters/notesMaster1.xml" Id="R7cd0de798557448b" /><Relationship Type="http://schemas.openxmlformats.org/officeDocument/2006/relationships/presProps" Target="/ppt/presProps.xml" Id="R8538de553ac541d5" /><Relationship Type="http://schemas.openxmlformats.org/officeDocument/2006/relationships/tableStyles" Target="/ppt/tableStyles.xml" Id="Rc8fae19574bc41aa" /><Relationship Type="http://schemas.openxmlformats.org/officeDocument/2006/relationships/slide" Target="/ppt/slides/slide1.xml" Id="Ra53c1ed2a2244c65" /><Relationship Type="http://schemas.openxmlformats.org/officeDocument/2006/relationships/slide" Target="/ppt/slides/slide2.xml" Id="R47b526b1a47642f5" /><Relationship Type="http://schemas.openxmlformats.org/officeDocument/2006/relationships/slide" Target="/ppt/slides/slide3.xml" Id="Rf846031b765a4756" /><Relationship Type="http://schemas.openxmlformats.org/officeDocument/2006/relationships/slide" Target="/ppt/slides/slide4.xml" Id="R500d237b4e0c43aa" /><Relationship Type="http://schemas.openxmlformats.org/officeDocument/2006/relationships/slide" Target="/ppt/slides/slide5.xml" Id="R0a850e0a260f4d5b" /><Relationship Type="http://schemas.openxmlformats.org/officeDocument/2006/relationships/slide" Target="/ppt/slides/slide6.xml" Id="R6549c1fcaeff46d1" /><Relationship Type="http://schemas.openxmlformats.org/officeDocument/2006/relationships/slide" Target="/ppt/slides/slide7.xml" Id="R7b33b211687f4ecb" /><Relationship Type="http://schemas.openxmlformats.org/officeDocument/2006/relationships/slide" Target="/ppt/slides/slide8.xml" Id="Red5908cd67b44468" /><Relationship Type="http://schemas.openxmlformats.org/officeDocument/2006/relationships/slide" Target="/ppt/slides/slide9.xml" Id="R6890073b02ba4317" /><Relationship Type="http://schemas.openxmlformats.org/officeDocument/2006/relationships/slide" Target="/ppt/slides/slide10.xml" Id="Ra117f6e37b8542b0" /><Relationship Type="http://schemas.openxmlformats.org/officeDocument/2006/relationships/slide" Target="/ppt/slides/slide11.xml" Id="R897f369ebc574452" /><Relationship Type="http://schemas.openxmlformats.org/officeDocument/2006/relationships/slide" Target="/ppt/slides/slide12.xml" Id="Rb974ac51665147fa" /><Relationship Type="http://schemas.openxmlformats.org/officeDocument/2006/relationships/slide" Target="/ppt/slides/slide13.xml" Id="R18f841f0a5714b16" /><Relationship Type="http://schemas.openxmlformats.org/officeDocument/2006/relationships/slide" Target="/ppt/slides/slide14.xml" Id="R04dc6eba65b6404c" /><Relationship Type="http://schemas.openxmlformats.org/officeDocument/2006/relationships/slide" Target="/ppt/slides/slide15.xml" Id="R64a8ac7168864ac9" /><Relationship Type="http://schemas.openxmlformats.org/officeDocument/2006/relationships/slide" Target="/ppt/slides/slide16.xml" Id="Rbe8186c4e84f4cb5" /><Relationship Type="http://schemas.openxmlformats.org/officeDocument/2006/relationships/slide" Target="/ppt/slides/slide17.xml" Id="R5838c4e05cc544ab" /><Relationship Type="http://schemas.openxmlformats.org/officeDocument/2006/relationships/slide" Target="/ppt/slides/slide18.xml" Id="Ra171a26afcaa49b9" /><Relationship Type="http://schemas.openxmlformats.org/officeDocument/2006/relationships/slide" Target="/ppt/slides/slide19.xml" Id="Rfcd4084d3f4149f3" /><Relationship Type="http://schemas.openxmlformats.org/officeDocument/2006/relationships/slide" Target="/ppt/slides/slide20.xml" Id="R33fc083245224476" /><Relationship Type="http://schemas.openxmlformats.org/officeDocument/2006/relationships/slide" Target="/ppt/slides/slide21.xml" Id="Rf40824951e824c2c" /><Relationship Type="http://schemas.openxmlformats.org/officeDocument/2006/relationships/slide" Target="/ppt/slides/slide22.xml" Id="R4a9c481513b2474b" /><Relationship Type="http://schemas.openxmlformats.org/officeDocument/2006/relationships/slide" Target="/ppt/slides/slide23.xml" Id="Rfc5ad13df2bf487f" /><Relationship Type="http://schemas.openxmlformats.org/officeDocument/2006/relationships/slide" Target="/ppt/slides/slide24.xml" Id="Rbb04145bc5d74d5f" /><Relationship Type="http://schemas.openxmlformats.org/officeDocument/2006/relationships/slide" Target="/ppt/slides/slide25.xml" Id="R4ed8fba4514247ee" /><Relationship Type="http://schemas.openxmlformats.org/officeDocument/2006/relationships/slide" Target="/ppt/slides/slide26.xml" Id="Ref15cbdaf4e24ffe" /><Relationship Type="http://schemas.openxmlformats.org/officeDocument/2006/relationships/slide" Target="/ppt/slides/slide27.xml" Id="R4331ea38179249e9" /><Relationship Type="http://schemas.openxmlformats.org/officeDocument/2006/relationships/slide" Target="/ppt/slides/slide28.xml" Id="Rb2703f46adfe459b" /><Relationship Type="http://schemas.openxmlformats.org/officeDocument/2006/relationships/slide" Target="/ppt/slides/slide29.xml" Id="Ra20913a4c0664812" /><Relationship Type="http://schemas.openxmlformats.org/officeDocument/2006/relationships/slide" Target="/ppt/slides/slide30.xml" Id="R92628d6f8c6b4976" /><Relationship Type="http://schemas.openxmlformats.org/officeDocument/2006/relationships/slide" Target="/ppt/slides/slide31.xml" Id="R37d9a88e50c74aeb" /><Relationship Type="http://schemas.openxmlformats.org/officeDocument/2006/relationships/slide" Target="/ppt/slides/slide32.xml" Id="R17662ceb5b3d44f5" /><Relationship Type="http://schemas.openxmlformats.org/officeDocument/2006/relationships/slide" Target="/ppt/slides/slide33.xml" Id="Rdef5c4c7172d4793" /><Relationship Type="http://schemas.openxmlformats.org/officeDocument/2006/relationships/slide" Target="/ppt/slides/slide34.xml" Id="Rfd8bedf85a24472d" /><Relationship Type="http://schemas.openxmlformats.org/officeDocument/2006/relationships/slide" Target="/ppt/slides/slide35.xml" Id="Rc72b74d17bad430d" /><Relationship Type="http://schemas.openxmlformats.org/officeDocument/2006/relationships/slide" Target="/ppt/slides/slide36.xml" Id="R5cb471468cbc4713" /><Relationship Type="http://schemas.openxmlformats.org/officeDocument/2006/relationships/slide" Target="/ppt/slides/slide37.xml" Id="Rbaa07f9e2a504482" /><Relationship Type="http://schemas.openxmlformats.org/officeDocument/2006/relationships/slide" Target="/ppt/slides/slide38.xml" Id="R393038c3f22f4927" /><Relationship Type="http://schemas.openxmlformats.org/officeDocument/2006/relationships/slide" Target="/ppt/slides/slide39.xml" Id="Re4888845f8c04578" /><Relationship Type="http://schemas.openxmlformats.org/officeDocument/2006/relationships/slide" Target="/ppt/slides/slide40.xml" Id="R77294af9608445a2" /><Relationship Type="http://schemas.openxmlformats.org/officeDocument/2006/relationships/slide" Target="/ppt/slides/slide41.xml" Id="R5db656381a104147" /><Relationship Type="http://schemas.openxmlformats.org/officeDocument/2006/relationships/slide" Target="/ppt/slides/slide42.xml" Id="R9bd2fbc5b55b4468" /><Relationship Type="http://schemas.openxmlformats.org/officeDocument/2006/relationships/slide" Target="/ppt/slides/slide43.xml" Id="R341e3065864341e0" /><Relationship Type="http://schemas.openxmlformats.org/officeDocument/2006/relationships/slide" Target="/ppt/slides/slide44.xml" Id="Rc6c27e43c8db44f1" /><Relationship Type="http://schemas.openxmlformats.org/officeDocument/2006/relationships/slide" Target="/ppt/slides/slide45.xml" Id="R5909f677914c4416" /><Relationship Type="http://schemas.openxmlformats.org/officeDocument/2006/relationships/slide" Target="/ppt/slides/slide46.xml" Id="R0348bc35ca844133" /><Relationship Type="http://schemas.openxmlformats.org/officeDocument/2006/relationships/slide" Target="/ppt/slides/slide47.xml" Id="R47f9556c53a24e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5713cad85e45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130d6e7dff4f8e" /><Relationship Type="http://schemas.openxmlformats.org/officeDocument/2006/relationships/notesMaster" Target="/ppt/notesMasters/notesMaster1.xml" Id="Rffdc3c5555a84b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d93f795aff46ae" /><Relationship Type="http://schemas.openxmlformats.org/officeDocument/2006/relationships/notesMaster" Target="/ppt/notesMasters/notesMaster1.xml" Id="R4e652c2c6e3c4e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ba7e1506744856" /><Relationship Type="http://schemas.openxmlformats.org/officeDocument/2006/relationships/notesMaster" Target="/ppt/notesMasters/notesMaster1.xml" Id="R5dc18b1c77864f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6cf6a3045e4528" /><Relationship Type="http://schemas.openxmlformats.org/officeDocument/2006/relationships/notesMaster" Target="/ppt/notesMasters/notesMaster1.xml" Id="R922b151ad06240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06812b40874832" /><Relationship Type="http://schemas.openxmlformats.org/officeDocument/2006/relationships/notesMaster" Target="/ppt/notesMasters/notesMaster1.xml" Id="R413bdf8e43b340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5d99f9c4034dc9" /><Relationship Type="http://schemas.openxmlformats.org/officeDocument/2006/relationships/notesMaster" Target="/ppt/notesMasters/notesMaster1.xml" Id="R20c10341cdad46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4ddabb774c4335" /><Relationship Type="http://schemas.openxmlformats.org/officeDocument/2006/relationships/notesMaster" Target="/ppt/notesMasters/notesMaster1.xml" Id="R78062c0deb3746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3ce96e93244f5e" /><Relationship Type="http://schemas.openxmlformats.org/officeDocument/2006/relationships/notesMaster" Target="/ppt/notesMasters/notesMaster1.xml" Id="R25d0ddb2701344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3b0afe84f84b0d" /><Relationship Type="http://schemas.openxmlformats.org/officeDocument/2006/relationships/notesMaster" Target="/ppt/notesMasters/notesMaster1.xml" Id="R93c38ad2820a4b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9250caba1f43c0" /><Relationship Type="http://schemas.openxmlformats.org/officeDocument/2006/relationships/notesMaster" Target="/ppt/notesMasters/notesMaster1.xml" Id="R0ad25a97484142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ff2a9bcf8945d4" /><Relationship Type="http://schemas.openxmlformats.org/officeDocument/2006/relationships/notesMaster" Target="/ppt/notesMasters/notesMaster1.xml" Id="Rddae2a140a344b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4aad74c4d304eda" /><Relationship Type="http://schemas.openxmlformats.org/officeDocument/2006/relationships/notesMaster" Target="/ppt/notesMasters/notesMaster1.xml" Id="R9e2ffa22d78b400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f447725f2114642" /><Relationship Type="http://schemas.openxmlformats.org/officeDocument/2006/relationships/notesMaster" Target="/ppt/notesMasters/notesMaster1.xml" Id="R74ebf7911a044bd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09e97b0d6e4713" /><Relationship Type="http://schemas.openxmlformats.org/officeDocument/2006/relationships/notesMaster" Target="/ppt/notesMasters/notesMaster1.xml" Id="R227728795f3f435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445f2b0909e41e4" /><Relationship Type="http://schemas.openxmlformats.org/officeDocument/2006/relationships/notesMaster" Target="/ppt/notesMasters/notesMaster1.xml" Id="R5015da366c53473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523535e29d24542" /><Relationship Type="http://schemas.openxmlformats.org/officeDocument/2006/relationships/notesMaster" Target="/ppt/notesMasters/notesMaster1.xml" Id="R05c6cd4950444dc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8d769ac32aa41f0" /><Relationship Type="http://schemas.openxmlformats.org/officeDocument/2006/relationships/notesMaster" Target="/ppt/notesMasters/notesMaster1.xml" Id="Ra9da039d9f4842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3b834aabd484ac3" /><Relationship Type="http://schemas.openxmlformats.org/officeDocument/2006/relationships/notesMaster" Target="/ppt/notesMasters/notesMaster1.xml" Id="R00c983483c4e4fc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b97c08dc86d4f9d" /><Relationship Type="http://schemas.openxmlformats.org/officeDocument/2006/relationships/notesMaster" Target="/ppt/notesMasters/notesMaster1.xml" Id="R848e8da74508491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7ea065ce38f4f79" /><Relationship Type="http://schemas.openxmlformats.org/officeDocument/2006/relationships/notesMaster" Target="/ppt/notesMasters/notesMaster1.xml" Id="R3cb5fee345dd4b2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62fae919c7a48b1" /><Relationship Type="http://schemas.openxmlformats.org/officeDocument/2006/relationships/notesMaster" Target="/ppt/notesMasters/notesMaster1.xml" Id="Rbd4cb56068944de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b6f5f94a80c457b" /><Relationship Type="http://schemas.openxmlformats.org/officeDocument/2006/relationships/notesMaster" Target="/ppt/notesMasters/notesMaster1.xml" Id="Rd9cf718a76a8402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c170cc1f67b4cf1" /><Relationship Type="http://schemas.openxmlformats.org/officeDocument/2006/relationships/notesMaster" Target="/ppt/notesMasters/notesMaster1.xml" Id="Rccd31386eb4647b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2e775c9c40e46eb" /><Relationship Type="http://schemas.openxmlformats.org/officeDocument/2006/relationships/notesMaster" Target="/ppt/notesMasters/notesMaster1.xml" Id="Rd449a95794684fa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8e0235cf8fa4f82" /><Relationship Type="http://schemas.openxmlformats.org/officeDocument/2006/relationships/notesMaster" Target="/ppt/notesMasters/notesMaster1.xml" Id="Rd9b49733b4cf44c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06c6abe9a9347d4" /><Relationship Type="http://schemas.openxmlformats.org/officeDocument/2006/relationships/notesMaster" Target="/ppt/notesMasters/notesMaster1.xml" Id="Rbd8323ff2e36479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2332327ae1a4f09" /><Relationship Type="http://schemas.openxmlformats.org/officeDocument/2006/relationships/notesMaster" Target="/ppt/notesMasters/notesMaster1.xml" Id="R402bf8c26c91455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f836a5e1426498b" /><Relationship Type="http://schemas.openxmlformats.org/officeDocument/2006/relationships/notesMaster" Target="/ppt/notesMasters/notesMaster1.xml" Id="Rae8c9d4cc3de4a0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caaa40f063e45ac" /><Relationship Type="http://schemas.openxmlformats.org/officeDocument/2006/relationships/notesMaster" Target="/ppt/notesMasters/notesMaster1.xml" Id="R85f70df3de544d4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5899596fb1e4583" /><Relationship Type="http://schemas.openxmlformats.org/officeDocument/2006/relationships/notesMaster" Target="/ppt/notesMasters/notesMaster1.xml" Id="R16d7cfa029e0426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a951dfb589f4f72" /><Relationship Type="http://schemas.openxmlformats.org/officeDocument/2006/relationships/notesMaster" Target="/ppt/notesMasters/notesMaster1.xml" Id="R7158da61efd24c6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9eea6d646ab4595" /><Relationship Type="http://schemas.openxmlformats.org/officeDocument/2006/relationships/notesMaster" Target="/ppt/notesMasters/notesMaster1.xml" Id="R31bfb8702b4d48e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078d603d9ac4c8a" /><Relationship Type="http://schemas.openxmlformats.org/officeDocument/2006/relationships/notesMaster" Target="/ppt/notesMasters/notesMaster1.xml" Id="R6410052121c24fb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b5b3c08a2ea453d" /><Relationship Type="http://schemas.openxmlformats.org/officeDocument/2006/relationships/notesMaster" Target="/ppt/notesMasters/notesMaster1.xml" Id="Rb3eaa880024149f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ab9f671c77b4250" /><Relationship Type="http://schemas.openxmlformats.org/officeDocument/2006/relationships/notesMaster" Target="/ppt/notesMasters/notesMaster1.xml" Id="R711eedeeb0494f8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7affb9db24f4df2" /><Relationship Type="http://schemas.openxmlformats.org/officeDocument/2006/relationships/notesMaster" Target="/ppt/notesMasters/notesMaster1.xml" Id="R0afdb7beda3b4a1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163d37e1bd6430d" /><Relationship Type="http://schemas.openxmlformats.org/officeDocument/2006/relationships/notesMaster" Target="/ppt/notesMasters/notesMaster1.xml" Id="Rb61765430692434c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4f0193c1af245bb" /><Relationship Type="http://schemas.openxmlformats.org/officeDocument/2006/relationships/notesMaster" Target="/ppt/notesMasters/notesMaster1.xml" Id="R1652414cf9ee418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6b75b5536f8416d" /><Relationship Type="http://schemas.openxmlformats.org/officeDocument/2006/relationships/notesMaster" Target="/ppt/notesMasters/notesMaster1.xml" Id="R2e6dc20e690c4e99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e2714b08a6e049dd" /><Relationship Type="http://schemas.openxmlformats.org/officeDocument/2006/relationships/notesMaster" Target="/ppt/notesMasters/notesMaster1.xml" Id="R38418d5685c6404a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4da05278b78c48b2" /><Relationship Type="http://schemas.openxmlformats.org/officeDocument/2006/relationships/notesMaster" Target="/ppt/notesMasters/notesMaster1.xml" Id="Rd20ab9a1f9f74f08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21553fa432040da" /><Relationship Type="http://schemas.openxmlformats.org/officeDocument/2006/relationships/notesMaster" Target="/ppt/notesMasters/notesMaster1.xml" Id="R4970cb1fb603433a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a250fb2299143fb" /><Relationship Type="http://schemas.openxmlformats.org/officeDocument/2006/relationships/notesMaster" Target="/ppt/notesMasters/notesMaster1.xml" Id="Rf39f8ea34031455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0fdc235345124b54" /><Relationship Type="http://schemas.openxmlformats.org/officeDocument/2006/relationships/notesMaster" Target="/ppt/notesMasters/notesMaster1.xml" Id="R91f325e097034a2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17ab61295b284dc8" /><Relationship Type="http://schemas.openxmlformats.org/officeDocument/2006/relationships/notesMaster" Target="/ppt/notesMasters/notesMaster1.xml" Id="R98454f93e9a64d87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beb3fa6c53f47f6" /><Relationship Type="http://schemas.openxmlformats.org/officeDocument/2006/relationships/notesMaster" Target="/ppt/notesMasters/notesMaster1.xml" Id="R9e4b66a3759d4678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d2e305656ff443f3" /><Relationship Type="http://schemas.openxmlformats.org/officeDocument/2006/relationships/notesMaster" Target="/ppt/notesMasters/notesMaster1.xml" Id="R2b32fb8c3c3343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c5f01648fb42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91655d1acf4a11" /><Relationship Type="http://schemas.openxmlformats.org/officeDocument/2006/relationships/slideLayout" Target="/ppt/slideLayouts/slideLayout1.xml" Id="Rcf88ec5016124c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88ec5016124c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1fa0d215f4805" /><Relationship Type="http://schemas.openxmlformats.org/officeDocument/2006/relationships/image" Target="/ppt/media/image.jpeg" Id="R56ae2a460da74191" /><Relationship Type="http://schemas.openxmlformats.org/officeDocument/2006/relationships/image" Target="/ppt/media/image.png" Id="Ref250760c22546cd" /><Relationship Type="http://schemas.openxmlformats.org/officeDocument/2006/relationships/notesSlide" Target="/ppt/notesSlides/notesSlide1.xml" Id="R61e583b2e8f242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1069424d7b4ef7" /><Relationship Type="http://schemas.openxmlformats.org/officeDocument/2006/relationships/image" Target="/ppt/media/image2.png" Id="R19af07b695064461" /><Relationship Type="http://schemas.openxmlformats.org/officeDocument/2006/relationships/image" Target="/ppt/media/image3.png" Id="Rb8501c21f2cc411c" /><Relationship Type="http://schemas.openxmlformats.org/officeDocument/2006/relationships/image" Target="/ppt/media/image4.png" Id="R86677eea7b6d4049" /><Relationship Type="http://schemas.openxmlformats.org/officeDocument/2006/relationships/image" Target="/ppt/media/image5.png" Id="Rc1423056c187481e" /><Relationship Type="http://schemas.openxmlformats.org/officeDocument/2006/relationships/image" Target="/ppt/media/image6.png" Id="R2347547a4b8f4b3f" /><Relationship Type="http://schemas.openxmlformats.org/officeDocument/2006/relationships/notesSlide" Target="/ppt/notesSlides/notesSlide2.xml" Id="R6590c2d36dc54d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f4600d483478e" /><Relationship Type="http://schemas.openxmlformats.org/officeDocument/2006/relationships/image" Target="/ppt/media/image7.png" Id="R1903eb894fd24588" /><Relationship Type="http://schemas.openxmlformats.org/officeDocument/2006/relationships/image" Target="/ppt/media/image8.png" Id="Rfecafc4d69814660" /><Relationship Type="http://schemas.openxmlformats.org/officeDocument/2006/relationships/image" Target="/ppt/media/image9.png" Id="Re5c0f6e7e9d34768" /><Relationship Type="http://schemas.openxmlformats.org/officeDocument/2006/relationships/image" Target="/ppt/media/image10.png" Id="R78948a127ef44c52" /><Relationship Type="http://schemas.openxmlformats.org/officeDocument/2006/relationships/image" Target="/ppt/media/image11.png" Id="R255a27cb0efe4d57" /><Relationship Type="http://schemas.openxmlformats.org/officeDocument/2006/relationships/notesSlide" Target="/ppt/notesSlides/notesSlide3.xml" Id="Rdfdc12c68dfe47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7262168d804c3a" /><Relationship Type="http://schemas.openxmlformats.org/officeDocument/2006/relationships/image" Target="/ppt/media/image12.png" Id="R067c3782f0b84924" /><Relationship Type="http://schemas.openxmlformats.org/officeDocument/2006/relationships/image" Target="/ppt/media/image13.png" Id="R9a74da5481a043e7" /><Relationship Type="http://schemas.openxmlformats.org/officeDocument/2006/relationships/image" Target="/ppt/media/image14.png" Id="R352ab88d32f14ddc" /><Relationship Type="http://schemas.openxmlformats.org/officeDocument/2006/relationships/image" Target="/ppt/media/image15.png" Id="Rbaf93e3faabd432f" /><Relationship Type="http://schemas.openxmlformats.org/officeDocument/2006/relationships/image" Target="/ppt/media/image16.png" Id="Rddadbecd67574eaf" /><Relationship Type="http://schemas.openxmlformats.org/officeDocument/2006/relationships/image" Target="/ppt/media/image17.png" Id="R7e8edc1a4cce4670" /><Relationship Type="http://schemas.openxmlformats.org/officeDocument/2006/relationships/image" Target="/ppt/media/image18.png" Id="R0c99d748a1794555" /><Relationship Type="http://schemas.openxmlformats.org/officeDocument/2006/relationships/image" Target="/ppt/media/image19.png" Id="R5e35db89f0bc40e3" /><Relationship Type="http://schemas.openxmlformats.org/officeDocument/2006/relationships/notesSlide" Target="/ppt/notesSlides/notesSlide4.xml" Id="R28a0523f52ea4f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cc9d8647b4b10" /><Relationship Type="http://schemas.openxmlformats.org/officeDocument/2006/relationships/image" Target="/ppt/media/image20.png" Id="R9242bfd6b8ca4bed" /><Relationship Type="http://schemas.openxmlformats.org/officeDocument/2006/relationships/image" Target="/ppt/media/image21.png" Id="R8f0a74943ceb4624" /><Relationship Type="http://schemas.openxmlformats.org/officeDocument/2006/relationships/image" Target="/ppt/media/image22.png" Id="R4feb4bd64c534942" /><Relationship Type="http://schemas.openxmlformats.org/officeDocument/2006/relationships/image" Target="/ppt/media/image23.png" Id="Rdcf16feaa33e4e7c" /><Relationship Type="http://schemas.openxmlformats.org/officeDocument/2006/relationships/image" Target="/ppt/media/image24.png" Id="Rf3bfc50fccf5403c" /><Relationship Type="http://schemas.openxmlformats.org/officeDocument/2006/relationships/notesSlide" Target="/ppt/notesSlides/notesSlide5.xml" Id="Raf1ba2c96d654e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6c2b46a6f14250" /><Relationship Type="http://schemas.openxmlformats.org/officeDocument/2006/relationships/image" Target="/ppt/media/image25.png" Id="R152a18a2ad914662" /><Relationship Type="http://schemas.openxmlformats.org/officeDocument/2006/relationships/image" Target="/ppt/media/image26.png" Id="R5d7553b26dd347bc" /><Relationship Type="http://schemas.openxmlformats.org/officeDocument/2006/relationships/image" Target="/ppt/media/image27.png" Id="R038157f6c7ec48bc" /><Relationship Type="http://schemas.openxmlformats.org/officeDocument/2006/relationships/image" Target="/ppt/media/image28.png" Id="R7141b7f831c14eb7" /><Relationship Type="http://schemas.openxmlformats.org/officeDocument/2006/relationships/image" Target="/ppt/media/image29.png" Id="Rb9951857aac149d2" /><Relationship Type="http://schemas.openxmlformats.org/officeDocument/2006/relationships/image" Target="/ppt/media/image30.png" Id="R3e0a41d89ee34aef" /><Relationship Type="http://schemas.openxmlformats.org/officeDocument/2006/relationships/notesSlide" Target="/ppt/notesSlides/notesSlide6.xml" Id="R162d7085cb5846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4fd3e1d114432" /><Relationship Type="http://schemas.openxmlformats.org/officeDocument/2006/relationships/image" Target="/ppt/media/image31.png" Id="R9a5c186184354745" /><Relationship Type="http://schemas.openxmlformats.org/officeDocument/2006/relationships/image" Target="/ppt/media/image32.png" Id="Ra8444396aaeb4b9f" /><Relationship Type="http://schemas.openxmlformats.org/officeDocument/2006/relationships/image" Target="/ppt/media/image33.png" Id="R1924566ea6eb40e9" /><Relationship Type="http://schemas.openxmlformats.org/officeDocument/2006/relationships/image" Target="/ppt/media/image34.png" Id="R6c347078a212428a" /><Relationship Type="http://schemas.openxmlformats.org/officeDocument/2006/relationships/notesSlide" Target="/ppt/notesSlides/notesSlide7.xml" Id="R151685466b3141b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9de8cce7e408b" /><Relationship Type="http://schemas.openxmlformats.org/officeDocument/2006/relationships/image" Target="/ppt/media/image35.png" Id="Rc512da8c97f9486b" /><Relationship Type="http://schemas.openxmlformats.org/officeDocument/2006/relationships/image" Target="/ppt/media/image36.png" Id="Rf14888147a1d414e" /><Relationship Type="http://schemas.openxmlformats.org/officeDocument/2006/relationships/image" Target="/ppt/media/image37.png" Id="R47bf102663364af2" /><Relationship Type="http://schemas.openxmlformats.org/officeDocument/2006/relationships/image" Target="/ppt/media/image38.png" Id="R97de7e5652f24d23" /><Relationship Type="http://schemas.openxmlformats.org/officeDocument/2006/relationships/image" Target="/ppt/media/image39.png" Id="R793476b2e58a49b1" /><Relationship Type="http://schemas.openxmlformats.org/officeDocument/2006/relationships/notesSlide" Target="/ppt/notesSlides/notesSlide8.xml" Id="R3fd952a21ffe4b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7f4e1a12e4442a" /><Relationship Type="http://schemas.openxmlformats.org/officeDocument/2006/relationships/image" Target="/ppt/media/image40.png" Id="R0ce7c8158edb4bbb" /><Relationship Type="http://schemas.openxmlformats.org/officeDocument/2006/relationships/image" Target="/ppt/media/image41.png" Id="Rc8eae3b18b71492d" /><Relationship Type="http://schemas.openxmlformats.org/officeDocument/2006/relationships/image" Target="/ppt/media/image42.png" Id="R18de27f5ad5a4ab0" /><Relationship Type="http://schemas.openxmlformats.org/officeDocument/2006/relationships/image" Target="/ppt/media/image43.png" Id="Rf6aa35bb00ba492d" /><Relationship Type="http://schemas.openxmlformats.org/officeDocument/2006/relationships/image" Target="/ppt/media/image44.png" Id="R9c8215e6e46746e0" /><Relationship Type="http://schemas.openxmlformats.org/officeDocument/2006/relationships/notesSlide" Target="/ppt/notesSlides/notesSlide9.xml" Id="R4ebaafa6516240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50a7efcef4a20" /><Relationship Type="http://schemas.openxmlformats.org/officeDocument/2006/relationships/image" Target="/ppt/media/image45.png" Id="R5caab098942a4105" /><Relationship Type="http://schemas.openxmlformats.org/officeDocument/2006/relationships/image" Target="/ppt/media/image46.png" Id="R04e847b4ac704984" /><Relationship Type="http://schemas.openxmlformats.org/officeDocument/2006/relationships/image" Target="/ppt/media/image47.png" Id="R381ff3ae7dd245d4" /><Relationship Type="http://schemas.openxmlformats.org/officeDocument/2006/relationships/image" Target="/ppt/media/image48.png" Id="R28cc01ed9afc45a4" /><Relationship Type="http://schemas.openxmlformats.org/officeDocument/2006/relationships/notesSlide" Target="/ppt/notesSlides/notesSlide10.xml" Id="R3fa11f566cc446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7f6689092428f" /><Relationship Type="http://schemas.openxmlformats.org/officeDocument/2006/relationships/image" Target="/ppt/media/image49.png" Id="R4469715874c24088" /><Relationship Type="http://schemas.openxmlformats.org/officeDocument/2006/relationships/image" Target="/ppt/media/image50.png" Id="Rb9551d8987a5483a" /><Relationship Type="http://schemas.openxmlformats.org/officeDocument/2006/relationships/image" Target="/ppt/media/image51.png" Id="Re7eb75d435b34981" /><Relationship Type="http://schemas.openxmlformats.org/officeDocument/2006/relationships/image" Target="/ppt/media/image52.png" Id="R5d67b0addf7e40cf" /><Relationship Type="http://schemas.openxmlformats.org/officeDocument/2006/relationships/notesSlide" Target="/ppt/notesSlides/notesSlide11.xml" Id="R41791591936144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c98da37ba142a3" /><Relationship Type="http://schemas.openxmlformats.org/officeDocument/2006/relationships/image" Target="/ppt/media/image53.png" Id="Reb2d3fa3d99846b5" /><Relationship Type="http://schemas.openxmlformats.org/officeDocument/2006/relationships/image" Target="/ppt/media/image54.png" Id="R191d40d5197f4ed1" /><Relationship Type="http://schemas.openxmlformats.org/officeDocument/2006/relationships/image" Target="/ppt/media/image55.png" Id="R2a8e044536924fc4" /><Relationship Type="http://schemas.openxmlformats.org/officeDocument/2006/relationships/image" Target="/ppt/media/image56.png" Id="R46364527aaf0450a" /><Relationship Type="http://schemas.openxmlformats.org/officeDocument/2006/relationships/image" Target="/ppt/media/image57.png" Id="Re656b120dbe544db" /><Relationship Type="http://schemas.openxmlformats.org/officeDocument/2006/relationships/image" Target="/ppt/media/image58.png" Id="R174ea527e4ab4310" /><Relationship Type="http://schemas.openxmlformats.org/officeDocument/2006/relationships/notesSlide" Target="/ppt/notesSlides/notesSlide12.xml" Id="R8100db6a973b414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440b392274e00" /><Relationship Type="http://schemas.openxmlformats.org/officeDocument/2006/relationships/image" Target="/ppt/media/image59.png" Id="R324560306c334c2b" /><Relationship Type="http://schemas.openxmlformats.org/officeDocument/2006/relationships/image" Target="/ppt/media/image60.png" Id="R433e71e7c9044f04" /><Relationship Type="http://schemas.openxmlformats.org/officeDocument/2006/relationships/image" Target="/ppt/media/image61.png" Id="R2eebfbf676144a66" /><Relationship Type="http://schemas.openxmlformats.org/officeDocument/2006/relationships/image" Target="/ppt/media/image62.png" Id="R9b9050ea85d547e5" /><Relationship Type="http://schemas.openxmlformats.org/officeDocument/2006/relationships/image" Target="/ppt/media/image63.png" Id="R1841480e37144e93" /><Relationship Type="http://schemas.openxmlformats.org/officeDocument/2006/relationships/image" Target="/ppt/media/image64.png" Id="Rc6680a306e084d06" /><Relationship Type="http://schemas.openxmlformats.org/officeDocument/2006/relationships/notesSlide" Target="/ppt/notesSlides/notesSlide13.xml" Id="Rda59319a67f347d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08099c07d453a" /><Relationship Type="http://schemas.openxmlformats.org/officeDocument/2006/relationships/image" Target="/ppt/media/image65.png" Id="R3f13e61ff9e74d58" /><Relationship Type="http://schemas.openxmlformats.org/officeDocument/2006/relationships/image" Target="/ppt/media/image66.png" Id="R4a67b621a49645b6" /><Relationship Type="http://schemas.openxmlformats.org/officeDocument/2006/relationships/image" Target="/ppt/media/image67.png" Id="R36d177a40d3c44a3" /><Relationship Type="http://schemas.openxmlformats.org/officeDocument/2006/relationships/notesSlide" Target="/ppt/notesSlides/notesSlide14.xml" Id="R14753de4cb7b415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0ab8ee24a34d92" /><Relationship Type="http://schemas.openxmlformats.org/officeDocument/2006/relationships/image" Target="/ppt/media/image68.png" Id="R4ae44f2ca5a14c33" /><Relationship Type="http://schemas.openxmlformats.org/officeDocument/2006/relationships/image" Target="/ppt/media/image69.png" Id="R1efeeb0597b3419b" /><Relationship Type="http://schemas.openxmlformats.org/officeDocument/2006/relationships/notesSlide" Target="/ppt/notesSlides/notesSlide15.xml" Id="Rfee890be95fc444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e97f4ddf24f44" /><Relationship Type="http://schemas.openxmlformats.org/officeDocument/2006/relationships/image" Target="/ppt/media/image70.png" Id="Rd6e965a1046f4508" /><Relationship Type="http://schemas.openxmlformats.org/officeDocument/2006/relationships/notesSlide" Target="/ppt/notesSlides/notesSlide16.xml" Id="R1e1ab92a507f460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7c023672c4a20" /><Relationship Type="http://schemas.openxmlformats.org/officeDocument/2006/relationships/image" Target="/ppt/media/image71.png" Id="R55a1ea76cc6143de" /><Relationship Type="http://schemas.openxmlformats.org/officeDocument/2006/relationships/notesSlide" Target="/ppt/notesSlides/notesSlide17.xml" Id="Rb18b99d8413a4f3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f2cd8190af4b5f" /><Relationship Type="http://schemas.openxmlformats.org/officeDocument/2006/relationships/image" Target="/ppt/media/image72.png" Id="Re7554ea2ad5742bf" /><Relationship Type="http://schemas.openxmlformats.org/officeDocument/2006/relationships/notesSlide" Target="/ppt/notesSlides/notesSlide18.xml" Id="Rc2f3438bc26d482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a576941c04527" /><Relationship Type="http://schemas.openxmlformats.org/officeDocument/2006/relationships/image" Target="/ppt/media/image73.png" Id="R42ed5c9a43234d7d" /><Relationship Type="http://schemas.openxmlformats.org/officeDocument/2006/relationships/image" Target="/ppt/media/image74.png" Id="R319a41e56aa2470d" /><Relationship Type="http://schemas.openxmlformats.org/officeDocument/2006/relationships/image" Target="/ppt/media/image75.png" Id="R5721da42d9dd4237" /><Relationship Type="http://schemas.openxmlformats.org/officeDocument/2006/relationships/image" Target="/ppt/media/image76.png" Id="Rbe7ad2b1d3614a63" /><Relationship Type="http://schemas.openxmlformats.org/officeDocument/2006/relationships/notesSlide" Target="/ppt/notesSlides/notesSlide19.xml" Id="R769b31ad170b4ba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43412d979d4e1a" /><Relationship Type="http://schemas.openxmlformats.org/officeDocument/2006/relationships/image" Target="/ppt/media/image77.png" Id="Rbcaa7beb8d41439b" /><Relationship Type="http://schemas.openxmlformats.org/officeDocument/2006/relationships/image" Target="/ppt/media/image78.png" Id="Rf93b2d419f7442aa" /><Relationship Type="http://schemas.openxmlformats.org/officeDocument/2006/relationships/image" Target="/ppt/media/image79.png" Id="Rd3c5be5874e94f7b" /><Relationship Type="http://schemas.openxmlformats.org/officeDocument/2006/relationships/image" Target="/ppt/media/image80.png" Id="Rd889c1a5711c491b" /><Relationship Type="http://schemas.openxmlformats.org/officeDocument/2006/relationships/image" Target="/ppt/media/image81.png" Id="R6f2228d8979a4045" /><Relationship Type="http://schemas.openxmlformats.org/officeDocument/2006/relationships/notesSlide" Target="/ppt/notesSlides/notesSlide20.xml" Id="R67a28563d896482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ab95bcaeb444b" /><Relationship Type="http://schemas.openxmlformats.org/officeDocument/2006/relationships/image" Target="/ppt/media/image82.png" Id="R470cdb99a80c4c3a" /><Relationship Type="http://schemas.openxmlformats.org/officeDocument/2006/relationships/notesSlide" Target="/ppt/notesSlides/notesSlide21.xml" Id="Rfa152f88780c44b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77a064dc74ef5" /><Relationship Type="http://schemas.openxmlformats.org/officeDocument/2006/relationships/image" Target="/ppt/media/image83.png" Id="R847abc3301bb401c" /><Relationship Type="http://schemas.openxmlformats.org/officeDocument/2006/relationships/image" Target="/ppt/media/image84.png" Id="Rb4147a4b68a74432" /><Relationship Type="http://schemas.openxmlformats.org/officeDocument/2006/relationships/image" Target="/ppt/media/image85.png" Id="Rb412432905e84936" /><Relationship Type="http://schemas.openxmlformats.org/officeDocument/2006/relationships/image" Target="/ppt/media/image86.png" Id="R662f184884494828" /><Relationship Type="http://schemas.openxmlformats.org/officeDocument/2006/relationships/image" Target="/ppt/media/image87.png" Id="Rc083cd360b5c4845" /><Relationship Type="http://schemas.openxmlformats.org/officeDocument/2006/relationships/notesSlide" Target="/ppt/notesSlides/notesSlide22.xml" Id="R9fee6b5c9ce9411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ddba8e174a4fb5" /><Relationship Type="http://schemas.openxmlformats.org/officeDocument/2006/relationships/image" Target="/ppt/media/image88.png" Id="R8134d513abb14882" /><Relationship Type="http://schemas.openxmlformats.org/officeDocument/2006/relationships/notesSlide" Target="/ppt/notesSlides/notesSlide23.xml" Id="Rf821c47b61f947d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651a9c9114174" /><Relationship Type="http://schemas.openxmlformats.org/officeDocument/2006/relationships/image" Target="/ppt/media/image89.png" Id="R9b9ff8c8bcdb4830" /><Relationship Type="http://schemas.openxmlformats.org/officeDocument/2006/relationships/image" Target="/ppt/media/image90.png" Id="Rbaf3e086b4d04135" /><Relationship Type="http://schemas.openxmlformats.org/officeDocument/2006/relationships/image" Target="/ppt/media/image91.png" Id="Rf4c3ee4931194ba4" /><Relationship Type="http://schemas.openxmlformats.org/officeDocument/2006/relationships/image" Target="/ppt/media/image92.png" Id="Rc41178042e4a4896" /><Relationship Type="http://schemas.openxmlformats.org/officeDocument/2006/relationships/image" Target="/ppt/media/image93.png" Id="R766a317d18ff465d" /><Relationship Type="http://schemas.openxmlformats.org/officeDocument/2006/relationships/notesSlide" Target="/ppt/notesSlides/notesSlide24.xml" Id="R11f7098c09a24ab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f85c498d7486e" /><Relationship Type="http://schemas.openxmlformats.org/officeDocument/2006/relationships/image" Target="/ppt/media/image94.png" Id="Re72448701f1a4e13" /><Relationship Type="http://schemas.openxmlformats.org/officeDocument/2006/relationships/notesSlide" Target="/ppt/notesSlides/notesSlide25.xml" Id="R0224610cd75541a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03413a79b6412d" /><Relationship Type="http://schemas.openxmlformats.org/officeDocument/2006/relationships/image" Target="/ppt/media/image95.png" Id="R06c82e55f58c497f" /><Relationship Type="http://schemas.openxmlformats.org/officeDocument/2006/relationships/image" Target="/ppt/media/image96.png" Id="Raa2ea1a3be764208" /><Relationship Type="http://schemas.openxmlformats.org/officeDocument/2006/relationships/image" Target="/ppt/media/image97.png" Id="Rb89dcf09844d41e8" /><Relationship Type="http://schemas.openxmlformats.org/officeDocument/2006/relationships/image" Target="/ppt/media/image98.png" Id="R9e6cfb9bea344365" /><Relationship Type="http://schemas.openxmlformats.org/officeDocument/2006/relationships/image" Target="/ppt/media/image99.png" Id="R503a7a480ca34f8a" /><Relationship Type="http://schemas.openxmlformats.org/officeDocument/2006/relationships/notesSlide" Target="/ppt/notesSlides/notesSlide26.xml" Id="R71d59b7a32374c3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0be8254c7d48ad" /><Relationship Type="http://schemas.openxmlformats.org/officeDocument/2006/relationships/image" Target="/ppt/media/image100.png" Id="R9dc913c8ca0a45c0" /><Relationship Type="http://schemas.openxmlformats.org/officeDocument/2006/relationships/image" Target="/ppt/media/image101.png" Id="R2fcb7236e17d429f" /><Relationship Type="http://schemas.openxmlformats.org/officeDocument/2006/relationships/image" Target="/ppt/media/image102.png" Id="Ra45ac2040fbb4a21" /><Relationship Type="http://schemas.openxmlformats.org/officeDocument/2006/relationships/image" Target="/ppt/media/image103.png" Id="R4ab156d65a3f493c" /><Relationship Type="http://schemas.openxmlformats.org/officeDocument/2006/relationships/notesSlide" Target="/ppt/notesSlides/notesSlide27.xml" Id="R094b9b5d7a2f416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7b46d1dce4c26" /><Relationship Type="http://schemas.openxmlformats.org/officeDocument/2006/relationships/image" Target="/ppt/media/image104.png" Id="Rbaca2b0a61e9438c" /><Relationship Type="http://schemas.openxmlformats.org/officeDocument/2006/relationships/image" Target="/ppt/media/image105.png" Id="R989187141ae7451a" /><Relationship Type="http://schemas.openxmlformats.org/officeDocument/2006/relationships/image" Target="/ppt/media/image106.png" Id="R8789186524864cf0" /><Relationship Type="http://schemas.openxmlformats.org/officeDocument/2006/relationships/image" Target="/ppt/media/image107.png" Id="Rea0e1e26d79e4fe0" /><Relationship Type="http://schemas.openxmlformats.org/officeDocument/2006/relationships/notesSlide" Target="/ppt/notesSlides/notesSlide28.xml" Id="R3967b64c2a8f497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5dab761044c6d" /><Relationship Type="http://schemas.openxmlformats.org/officeDocument/2006/relationships/image" Target="/ppt/media/image108.png" Id="Rc9c9807f157841e4" /><Relationship Type="http://schemas.openxmlformats.org/officeDocument/2006/relationships/notesSlide" Target="/ppt/notesSlides/notesSlide29.xml" Id="R9bb3d5f74dea478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f28a2fe814716" /><Relationship Type="http://schemas.openxmlformats.org/officeDocument/2006/relationships/image" Target="/ppt/media/image109.png" Id="R89a609afa8d041b5" /><Relationship Type="http://schemas.openxmlformats.org/officeDocument/2006/relationships/notesSlide" Target="/ppt/notesSlides/notesSlide30.xml" Id="R6999826ab01346d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736e20e67431b" /><Relationship Type="http://schemas.openxmlformats.org/officeDocument/2006/relationships/image" Target="/ppt/media/image110.png" Id="Rd14cf0e483a348c3" /><Relationship Type="http://schemas.openxmlformats.org/officeDocument/2006/relationships/notesSlide" Target="/ppt/notesSlides/notesSlide31.xml" Id="R8e24cd3caf2f4d6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3ecb962d74f8b" /><Relationship Type="http://schemas.openxmlformats.org/officeDocument/2006/relationships/image" Target="/ppt/media/image111.png" Id="Rfc690c79575042d5" /><Relationship Type="http://schemas.openxmlformats.org/officeDocument/2006/relationships/image" Target="/ppt/media/image112.png" Id="R9e03c6c8b65b4fe1" /><Relationship Type="http://schemas.openxmlformats.org/officeDocument/2006/relationships/image" Target="/ppt/media/image113.png" Id="Rbbbffdf9c3114221" /><Relationship Type="http://schemas.openxmlformats.org/officeDocument/2006/relationships/image" Target="/ppt/media/image114.png" Id="R28e57b959e5146cc" /><Relationship Type="http://schemas.openxmlformats.org/officeDocument/2006/relationships/notesSlide" Target="/ppt/notesSlides/notesSlide32.xml" Id="Rf8bfdfb611e2449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c7a6b0fdb049e2" /><Relationship Type="http://schemas.openxmlformats.org/officeDocument/2006/relationships/image" Target="/ppt/media/image115.png" Id="R52debf476870436f" /><Relationship Type="http://schemas.openxmlformats.org/officeDocument/2006/relationships/image" Target="/ppt/media/image116.png" Id="Re17404ee66014f95" /><Relationship Type="http://schemas.openxmlformats.org/officeDocument/2006/relationships/image" Target="/ppt/media/image117.png" Id="R8b06aafad9ab4ace" /><Relationship Type="http://schemas.openxmlformats.org/officeDocument/2006/relationships/image" Target="/ppt/media/image118.png" Id="Rb2dfb2d659cf49d3" /><Relationship Type="http://schemas.openxmlformats.org/officeDocument/2006/relationships/notesSlide" Target="/ppt/notesSlides/notesSlide33.xml" Id="R65111abcc59041f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f02193179a4ad5" /><Relationship Type="http://schemas.openxmlformats.org/officeDocument/2006/relationships/image" Target="/ppt/media/image119.png" Id="Rbc53675413aa41d9" /><Relationship Type="http://schemas.openxmlformats.org/officeDocument/2006/relationships/notesSlide" Target="/ppt/notesSlides/notesSlide34.xml" Id="R85beb479dfef47a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1c06c9e2f4648" /><Relationship Type="http://schemas.openxmlformats.org/officeDocument/2006/relationships/image" Target="/ppt/media/image120.png" Id="R1382906de2a84c13" /><Relationship Type="http://schemas.openxmlformats.org/officeDocument/2006/relationships/image" Target="/ppt/media/image121.png" Id="Rb4c80af3eb754ae6" /><Relationship Type="http://schemas.openxmlformats.org/officeDocument/2006/relationships/image" Target="/ppt/media/image122.png" Id="R2a5b02b5e3504523" /><Relationship Type="http://schemas.openxmlformats.org/officeDocument/2006/relationships/image" Target="/ppt/media/image123.png" Id="R07ed00b8f169408c" /><Relationship Type="http://schemas.openxmlformats.org/officeDocument/2006/relationships/notesSlide" Target="/ppt/notesSlides/notesSlide35.xml" Id="Rb88e6c8f5f3749e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0c0c1b9244e45" /><Relationship Type="http://schemas.openxmlformats.org/officeDocument/2006/relationships/image" Target="/ppt/media/image124.png" Id="R17845c764f1a4709" /><Relationship Type="http://schemas.openxmlformats.org/officeDocument/2006/relationships/notesSlide" Target="/ppt/notesSlides/notesSlide36.xml" Id="Re5706c325590400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2023072d9414a" /><Relationship Type="http://schemas.openxmlformats.org/officeDocument/2006/relationships/image" Target="/ppt/media/image125.png" Id="R10fd005714b14ba7" /><Relationship Type="http://schemas.openxmlformats.org/officeDocument/2006/relationships/notesSlide" Target="/ppt/notesSlides/notesSlide37.xml" Id="R64c75ad0a5b64ae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00e11509714924" /><Relationship Type="http://schemas.openxmlformats.org/officeDocument/2006/relationships/image" Target="/ppt/media/image126.png" Id="R0d4e1f7666874bfa" /><Relationship Type="http://schemas.openxmlformats.org/officeDocument/2006/relationships/notesSlide" Target="/ppt/notesSlides/notesSlide38.xml" Id="R8fabf8773cb04a5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17b14ea0b4abc" /><Relationship Type="http://schemas.openxmlformats.org/officeDocument/2006/relationships/image" Target="/ppt/media/image127.png" Id="Re4a0f370784443e1" /><Relationship Type="http://schemas.openxmlformats.org/officeDocument/2006/relationships/notesSlide" Target="/ppt/notesSlides/notesSlide39.xml" Id="Ra877efa822e048ca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4eea559a64ee5" /><Relationship Type="http://schemas.openxmlformats.org/officeDocument/2006/relationships/image" Target="/ppt/media/image128.png" Id="R6dc03ea178cc4cc9" /><Relationship Type="http://schemas.openxmlformats.org/officeDocument/2006/relationships/notesSlide" Target="/ppt/notesSlides/notesSlide40.xml" Id="R0ee0346f2e5e4ad6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1f64c75230404a" /><Relationship Type="http://schemas.openxmlformats.org/officeDocument/2006/relationships/image" Target="/ppt/media/image129.png" Id="R1c70e754440b4b62" /><Relationship Type="http://schemas.openxmlformats.org/officeDocument/2006/relationships/notesSlide" Target="/ppt/notesSlides/notesSlide41.xml" Id="R7edfdab3f948431f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8a96e8467e404c" /><Relationship Type="http://schemas.openxmlformats.org/officeDocument/2006/relationships/image" Target="/ppt/media/image130.png" Id="R5362c63df54f40ee" /><Relationship Type="http://schemas.openxmlformats.org/officeDocument/2006/relationships/notesSlide" Target="/ppt/notesSlides/notesSlide42.xml" Id="R6c41a3e2f0b242fe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3e4e301fc341a1" /><Relationship Type="http://schemas.openxmlformats.org/officeDocument/2006/relationships/image" Target="/ppt/media/image131.png" Id="R4617c3d0718a42ea" /><Relationship Type="http://schemas.openxmlformats.org/officeDocument/2006/relationships/image" Target="/ppt/media/image132.png" Id="R8db13eee0fb3419b" /><Relationship Type="http://schemas.openxmlformats.org/officeDocument/2006/relationships/image" Target="/ppt/media/image133.png" Id="Rb7225dce28044434" /><Relationship Type="http://schemas.openxmlformats.org/officeDocument/2006/relationships/image" Target="/ppt/media/image134.png" Id="R4c7da6972d4f409f" /><Relationship Type="http://schemas.openxmlformats.org/officeDocument/2006/relationships/notesSlide" Target="/ppt/notesSlides/notesSlide43.xml" Id="Rdfacfb9e72544139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410e64d3cc4f74" /><Relationship Type="http://schemas.openxmlformats.org/officeDocument/2006/relationships/image" Target="/ppt/media/image135.png" Id="Rb847c6d9092442d7" /><Relationship Type="http://schemas.openxmlformats.org/officeDocument/2006/relationships/image" Target="/ppt/media/image136.png" Id="Rc71a308b80c84896" /><Relationship Type="http://schemas.openxmlformats.org/officeDocument/2006/relationships/image" Target="/ppt/media/image137.png" Id="Reee4c3cb193741a7" /><Relationship Type="http://schemas.openxmlformats.org/officeDocument/2006/relationships/image" Target="/ppt/media/image138.png" Id="R401941ed077a4061" /><Relationship Type="http://schemas.openxmlformats.org/officeDocument/2006/relationships/notesSlide" Target="/ppt/notesSlides/notesSlide44.xml" Id="Re4f5c4fccb204c89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66579da444f2f" /><Relationship Type="http://schemas.openxmlformats.org/officeDocument/2006/relationships/image" Target="/ppt/media/image139.png" Id="R680effbb4cf64791" /><Relationship Type="http://schemas.openxmlformats.org/officeDocument/2006/relationships/image" Target="/ppt/media/image140.png" Id="R5aa7a5801b544131" /><Relationship Type="http://schemas.openxmlformats.org/officeDocument/2006/relationships/notesSlide" Target="/ppt/notesSlides/notesSlide45.xml" Id="R310710b5c97e4d8f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4345434af04373" /><Relationship Type="http://schemas.openxmlformats.org/officeDocument/2006/relationships/image" Target="/ppt/media/image141.png" Id="R0b5235995237420e" /><Relationship Type="http://schemas.openxmlformats.org/officeDocument/2006/relationships/notesSlide" Target="/ppt/notesSlides/notesSlide46.xml" Id="Rced2e4e4fdc14ffc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19aa63a9d4158" /><Relationship Type="http://schemas.openxmlformats.org/officeDocument/2006/relationships/image" Target="/ppt/media/image142.png" Id="R27688f00d3634bee" /><Relationship Type="http://schemas.openxmlformats.org/officeDocument/2006/relationships/notesSlide" Target="/ppt/notesSlides/notesSlide47.xml" Id="Rcb9f537073e74d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C07909-C34F-4369-8F78-ED2B5D15F2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ae2a460da74191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07653-9B52-4A0E-A312-28D6A585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62D">
              <a:alpha val="4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6DC9C5-1AD9-4B80-B79D-699866CB5B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250760c22546cd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97370-8544-4D5F-A1CD-982DB7AF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21526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>
              <a:alpha val="28000"/>
            </a:srgbClr>
          </a:solidFill>
          <a:ln xmlns:a="http://schemas.openxmlformats.org/drawingml/2006/main" w="9525">
            <a:solidFill>
              <a:srgbClr val="89B4FF">
                <a:alpha val="50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721D9F-EC88-4AC4-B95B-4923F1FD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3C数码行业解决方案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60C87A-A02B-476A-B6B5-5CC8E997F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6858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让每一个型号、每一笔渠道需求，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都进入可执行的供应链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59E42-0878-48BD-8146-A9F9829C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052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 · 3C数码订货系统解决方案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88CD1F-945B-4AD2-9761-69001BF6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6477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E4EE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E4EEFF"/>
                </a:solidFill>
                <a:latin typeface="Microsoft YaHei"/>
                <a:ea typeface="Microsoft YaHei"/>
                <a:cs typeface="Microsoft YaHei"/>
              </a:rPr>
              <a:t>从品牌商城、渠道价格和订单汇总，到以销定采、序列号进销退、交付与客户对账，让快速变化的3C生意仍有清晰执行口径。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2DAC9-4650-4487-B193-06EFE660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244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1A5469-9861-4DBD-B6EF-7AF661AE6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手机通讯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2C8B1-5309-4D6C-90F3-CC1B3303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1244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81028-CA63-4BF2-AD9A-4A74FAA6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435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电脑办公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C97CA4-25C5-4F75-8BEC-C84C3440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1244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2BE94-815E-442F-950C-EE75C920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1435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电竞外设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388819-2CA3-4EEA-9CE8-B72DD81B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8D8584-8274-4E8D-A68B-F416E0A4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43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影音穿戴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12B2E-03FB-4E32-9E43-2D566289A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524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0FADA9-9567-4676-977D-A555E9F6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43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517FE5-4FF1-494E-A7C7-718AD3C2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524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B6D274-ED88-4AEF-9A2B-216A41A0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543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维修配件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E3DA77-4D14-4A45-833D-9AE0EE41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191250"/>
            <a:ext cx="1981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3C数码订货与经营协同</a:t>
            </a:r>
          </a:p>
        </p:txBody>
      </p:sp>
    </p:spTree>
    <p:extLst>
      <p:ext uri="{BB962C8B-B14F-4D97-AF65-F5344CB8AC3E}">
        <p14:creationId xmlns:p14="http://schemas.microsoft.com/office/powerpoint/2010/main" val="19979335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D4C0964-98BB-4C5B-9B6A-1326309D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05AC9-9009-435D-B95D-39D05AB2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行业价值：订单要继续驱动内部执行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87AD3F-6911-4737-9852-9318E5EC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3C订货，不是把商品搬上手机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732F9-2CAA-455C-834B-E8409C8D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渠道客户下单之后，需求还要继续进入核准、采购、仓库、交付和对账，才真正变成企业可执行的业务。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003BFF-3EBF-4D45-8492-FC5425C0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9DDB5-EBF9-4714-92E3-2D4D7B80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21AF37-9D84-4ED2-A4E0-BD550692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94E5B-0CE5-4DB8-A2DB-4FA827DAC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F57152-CE3C-407F-8ABF-51C876EC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EED6091-2994-49CE-BECA-BFD7620A32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af07b69506446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C68DC-24DF-4256-8801-178B413D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商品可理解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D2C46-ACBC-4AE6-9066-ED82431B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品牌、系列、型号、颜色、内存/容量与版本一次写清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FA027E-3C9C-4C54-ACF7-BC4E9508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9EBC3-1187-4B2F-BD68-7EB98F4C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24499A3-8FB9-407B-9DE7-0CBF373808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01c21f2cc411c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27EF2-AD1B-453A-9160-1478D3338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价格可解释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1A35C8-A964-4DB1-86E6-274B4FE3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经销、连锁、电商、项目客户按适用规则带价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93D937-D477-4139-95D5-FE933121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1C926A-BE12-49BE-9564-5B246218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3396E4F-B3CC-45BD-A6D1-4DE81C336A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77eea7b6d4049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577470-069E-439E-9460-AC5558A0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需求可汇总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BB51EF-D210-4E9C-A4D6-F156D380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分散渠道订单按商品与规格收口成总部需求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F3968C-E804-4C88-BF49-85A20F60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F50872-8FDD-4BF5-830D-4F4CEF4C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D2C4B06-38C5-4D9F-8902-BB93755E0C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23056c187481e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0BFC24-AE05-42B5-A7E0-2F6C69C9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库存可执行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E83071-371A-4871-A924-24DF298F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订购数、可用库存、采购中与已出库同屏核对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029D8E-727C-4797-BF2C-7195A0D2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A74A6D-FE15-4651-A764-6762C8CE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A057F86-66C4-4F5F-8356-2C81649A2E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7547a4b8f4b3f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ECF967-34E9-43EA-9AFC-3E716108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结果可核对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DCF6AE5-70BE-449E-BFD2-850ED2B4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退货、收付款与客户账务回到同一业务依据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C8F74BB-E9F0-42DC-90E4-8CA88B55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8EB4461-862E-458B-AADE-F42E055D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一张订单，不只回答卖了什么，还要回答下一步由谁执行</a:t>
            </a:r>
          </a:p>
        </p:txBody>
      </p:sp>
    </p:spTree>
    <p:extLst>
      <p:ext uri="{BB962C8B-B14F-4D97-AF65-F5344CB8AC3E}">
        <p14:creationId xmlns:p14="http://schemas.microsoft.com/office/powerpoint/2010/main" val="21204346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0DA4E84-FA83-46B1-A6B6-D0B45896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A3C8F-29AB-4494-ADC4-23D2063D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行业现场：渠道多、规则多、节奏快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E0B46-7820-4155-90B2-253FB33D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3C数码从品牌到终端，共享一张渠道网络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317DBE-08A6-4821-8DCA-E91254D0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品牌商、总代、区域经销、连锁门店、电商与项目客户的订货方式不同，但商品、价格、交期与履约口径必须统一。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14A28-B76F-4901-A337-BD5EAA49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21588-23C7-457F-A9B8-814ED1B3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28C07F-CD56-4FF6-87AF-D36D7E41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CF1009-AF39-4133-8E61-292CFB22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6829C-34FC-44F7-A509-18CD53C8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282747F-DCCD-4A67-96DB-CBE0CC578D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03eb894fd24588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B62E30-8BA2-47A1-B2DA-F25A411B8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489B4E-BD50-48E0-BB21-25F165D5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730ED7-65A2-4A67-87F2-8F16625F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品牌商/总代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93C3A-603E-4690-9E46-17177619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统一商品、价格政策与新品节奏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63D49-60D7-4B6A-8365-7CFC592F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5218ED-6372-4621-82FE-BEE84B59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C49195-69FF-4FB7-8732-AD2417EBF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5F5FB79-2FA2-411B-B493-3FD401AF04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cafc4d69814660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F6BECC-6F9F-4EBC-A904-E9B96B5D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0B9F2C-4E6D-40AD-8B1B-B9008F5D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C552D-D9F4-4C44-B95B-9B7388C9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7A2AD8-556C-4151-833B-C9688A76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区域客户、等级价格与补货任务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2EAFB8-0C38-4C6F-B0B9-73D8208E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13B8D7-A716-4457-A004-9F36BF8F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1F1785-84E9-4270-856D-842613A4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4B8F670-1B77-4F1C-A928-FCCBBD93BB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0f6e7e9d34768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C9B05F-0DD6-4376-9C74-46D99BF7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DBE7F2-A18A-4C57-A6C3-38763E79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7982AF-8C85-4ADE-A5C0-B5945CFD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连锁/数码城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02CFCA-578A-4C8D-BA5B-33B5B1DE9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门店高频选品、订货与到货跟进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77D764D-F9D1-4581-8D62-7888F011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2200127-C6BF-4E0D-94BD-86A1C768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FA45F40-93C3-49EF-9FD6-8DF5466E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C89CCC28-170C-4361-91E2-8E350D18B1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948a127ef44c52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46070B-269A-474A-9EC8-FA61A0CC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7BFE527-CE16-492F-930E-FBD798D6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DA8CBB3-A994-4A58-8677-52BCEBCE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电商/项目集采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0CD1387-1FF7-46C8-8DFF-2CA7C5EF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批量商品清单、交期与分批交付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306ADF-16E4-4251-9A47-7E2D5DFE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5E63971-938E-44F1-B7F4-46BBFBD9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22AC32F-7D30-416C-9E55-816CECD6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DB0B7BA-44AE-4054-BC1C-86C6DABEE3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5a27cb0efe4d57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C8177F3-A271-4A35-A14F-E794B426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4232BCB-7849-4AE7-B844-2417A227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EF56A35-A9A2-4D88-B771-69C9114E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维修配件渠道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E61355D-4566-4BCA-9CDF-636991B5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备件补货、退货与序列号核验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30BCFAD-F82E-400A-A376-5DD3CE3E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6EAF388-3309-4469-AB64-8E07DC7E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统一的是商品、价格与履约口径，不是每个渠道的经营方式</a:t>
            </a:r>
          </a:p>
        </p:txBody>
      </p:sp>
    </p:spTree>
    <p:extLst>
      <p:ext uri="{BB962C8B-B14F-4D97-AF65-F5344CB8AC3E}">
        <p14:creationId xmlns:p14="http://schemas.microsoft.com/office/powerpoint/2010/main" val="8276219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E474498-9CF5-4AC5-AA99-B41D994A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21BBD6-FB46-4CC5-BA5A-FE0D9BEB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行业现场：不同业态，共享数字底座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5D023-3961-45CB-80E6-6F3EFF04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八类3C垂直业态，订货重点各不相同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2FB7AF-AA83-4201-B180-284559DC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同样是3C订货，手机通讯看型号与序列号，电脑办公看配置与项目交期，配件外设看高频复购，智能家居看多品类组合。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27F852-661D-46BB-AEA3-C094E9B6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926F0-CCBA-4204-81B1-3F8CBCD8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B08C0-63E0-4960-991E-CE922C74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7FF62E-75B4-4DC2-B788-F733D959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2BDB64-C1C7-45C6-9AF9-C40B9D10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E0A92F1-2857-4370-AB0C-CF5F206FC3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7c3782f0b8492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72C299-FBB8-46D7-8684-D38C9D6C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手机通讯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C1F7C2-056E-48FA-8C9A-CC8BEF80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型号×颜色×容量、序列号、新品预售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44E49-C0FA-43F4-B16E-84B81C91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9930B6-A823-4E10-9502-C2F3A1FF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61C13574-C667-4A75-A95E-46A2D9B50B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4da5481a043e7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37479C-8606-4C27-9327-9746EB76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电脑办公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42DA6-83BB-4FFE-8700-D7CB6162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CPU/内存/硬盘配置、项目清单、交期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66B96B-06F4-42EB-BA80-8B1F0923A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61F0C2-1D69-4EFF-A20E-9B8CE0E6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7D6F33F0-1ED5-4574-B34D-CAC143577B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2ab88d32f14ddc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2C6B98-F285-403C-9290-8C2B768C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电竞外设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B4F72E-3E69-438D-823E-A48DA60E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显示器、键鼠耳机组合、新品活动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7AA9A2-EDAE-4971-8B9D-87AE758A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186618-7368-46F3-90F4-73DC7083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B8CDB63-CDD3-4643-8DE5-55F232588F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93e3faabd432f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D9C6F4-C1D7-42FD-AC68-A361EBCB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影音数码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B20A4D-DB69-429C-8660-FA6E94E2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耳机、摄像、存储，多品牌多SKU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C41EF6-4CBF-452E-BEA3-4877B544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A4642B-E377-40E4-95FE-EDE28265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EDD0CD60-985C-4B39-B23E-C55F63F7F2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dbecd67574eaf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B2EF1D-B284-4ED9-9261-C62F6A10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智能穿戴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5B54D24-472A-4906-93D7-5C34E682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表款、尺寸、颜色、终端陈列与复购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9C4A717-6A1F-41F1-BA49-7C75E674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B5A534E-6CA0-4562-8D07-021F3A26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B0F71AEC-4EB5-498D-94D9-0C17B2DB36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8edc1a4cce4670"/>
          <a:stretch xmlns:a="http://schemas.openxmlformats.org/drawingml/2006/main"/>
        </p:blipFill>
        <p:spPr>
          <a:xfrm xmlns:a="http://schemas.openxmlformats.org/drawingml/2006/main">
            <a:off x="3662363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D401759-3A0B-4288-98BD-A5388D14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4362462-D3C2-4751-9E62-C2DA60C52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路由、交换、AP，项目批量供货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AEA4391-B0E0-44A5-AB56-F97BE7C3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A894953-948D-45D1-9880-ECDC6FFAD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451FD47C-0A4A-4AFD-902E-27B88D7047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99d748a1794555"/>
          <a:stretch xmlns:a="http://schemas.openxmlformats.org/drawingml/2006/main"/>
        </p:blipFill>
        <p:spPr>
          <a:xfrm xmlns:a="http://schemas.openxmlformats.org/drawingml/2006/main">
            <a:off x="6410325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A5C03E4-14A1-4EEA-A4B3-AD366096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智能家居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E105097-0593-49AA-AAFC-67BFC4CC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网关、传感器、套装与渠道目录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B610D84-0A64-406F-854C-8D90431A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8B9FEB2-D42A-4C33-94CC-67464E62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A200BDDD-A3FF-474D-93CC-B4BA1B80EE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35db89f0bc40e3"/>
          <a:stretch xmlns:a="http://schemas.openxmlformats.org/drawingml/2006/main"/>
        </p:blipFill>
        <p:spPr>
          <a:xfrm xmlns:a="http://schemas.openxmlformats.org/drawingml/2006/main">
            <a:off x="9158288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52D5D43-6878-4224-BFDD-D4729128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维修配件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220A725-CECC-4D4C-AC12-1A56C368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高频备件、兼容型号、退货核验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0714FB8-7FC7-4ABC-AE90-AA5A3DC0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FA9E277-6F5F-4552-9E40-0DA0F8E0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垂直业态不同，但都要围绕SKU、客户价、库存与订单协同</a:t>
            </a:r>
          </a:p>
        </p:txBody>
      </p:sp>
    </p:spTree>
    <p:extLst>
      <p:ext uri="{BB962C8B-B14F-4D97-AF65-F5344CB8AC3E}">
        <p14:creationId xmlns:p14="http://schemas.microsoft.com/office/powerpoint/2010/main" val="14397461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99CCC12-5AED-47AF-B85D-94FD7CCC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DE12B-CE9F-4C58-9657-6EEEC06A5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行业现场：变化快，不代表只能靠经验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445EA8-41D1-4615-B8F4-AEF4071A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五种复杂度同时发生，电话和表格会迅速失控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84623-ED25-4CEC-859A-206703DD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SKU更新、配置组合、渠道价格、库存占用与退货记录一旦分散，错订、错价、积压和对账争议就会一起增加。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9DB85-1101-4A8E-839E-F0496A1E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6C901-F204-4E14-81C8-08727BFD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93776C-3EFA-4D22-B073-97A79FDE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FB580F-5E0C-41A9-86C1-297264FE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6F0E00-89B8-48C3-AAC9-37841F48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6CDA977-1BD1-4F80-B4DD-B9FBE72CE4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42bfd6b8ca4be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6AF05-8B43-481C-9F69-6AF2EC9D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SKU更新快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664913-9E84-4169-9183-7468EBD2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新品上市、旧款清尾、品牌系列持续变化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1E2F2-70E2-46CB-90E1-5E2A8E7D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4E29A9-E14B-4404-B838-696356C5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78D94AF-32C1-4B4E-A004-0ADCF4E488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0a74943ceb4624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7EAE5D-C536-4B04-A402-32D0CF4F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配置组合多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C32350-335A-4350-97F2-01AD02A0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型号、颜色、内存/容量、版本形成大量规格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411B1E-BA0A-4984-AC4C-81D47288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3E293F-DCF8-46EF-A9B9-A2411202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B7706EA-D9FB-41A4-A798-3E7FD71021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eb4bd64c534942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EF534F-B0AC-40E1-BEC9-98486AEB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渠道价格快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65078A-F06F-4EFE-9431-74ABBFD5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经销、连锁、电商、项目价并存且频繁调整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746509-2A1D-4099-9A32-DE23DF50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2EB22D-785C-49A5-8652-255F3F5E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BDAE991-8543-46F5-A95C-F91C81F8D1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f16feaa33e4e7c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01D131-171A-45F3-A769-00E115F1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6382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库存生命周期短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F1FD38-2A59-4267-81F8-E1DC164A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缺货与积压可能在同一周发生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E0CB9B-EE03-4543-BC22-F525D48B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3B26E3A-AC59-4F27-8526-3A527911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91E369E-3EE0-434A-8F8D-1181076680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bfc50fccf5403c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FFA06B-51F6-4ED2-96A6-83E96C42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售后影响账务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76DE3FF-A667-47BE-93AB-A5261AA2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退货、退款和序列号核验要回到原业务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3D48460-F2E0-4BAE-A46D-171EC048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5F02B15-14DA-4D9F-BAE3-4AB99D08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真正的难点，是每次变化都要被后续岗位准确接住</a:t>
            </a:r>
          </a:p>
        </p:txBody>
      </p:sp>
    </p:spTree>
    <p:extLst>
      <p:ext uri="{BB962C8B-B14F-4D97-AF65-F5344CB8AC3E}">
        <p14:creationId xmlns:p14="http://schemas.microsoft.com/office/powerpoint/2010/main" val="13407696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1025071-011D-42BE-B9C0-071E81D9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259D1-4BF1-48C1-970F-C49DF50E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商品与价格：先把SKU说清楚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E4B62-877B-4D75-8199-892514A2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品牌、系列、型号、颜色、容量与版本，必须一次写清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3DA7F-EA1F-40F5-8B77-DD86AF87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3C商品不能只靠一张图片和一个简称。统一档案让商城选品、订单核准、采购入库和序列号记录使用同一规格。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2A12B-0EC7-4C32-9916-69512B7D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CF31C-E299-4956-B1C6-50CE6CA8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65BD2-7272-4903-97C5-6D8705F25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96F3D7-571E-485B-924D-F4205A07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812609-4BA0-462D-B813-582FE156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3078B6F-D1E0-46DE-80DE-5FE039446E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2a18a2ad91466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20E32E-CC4B-4E8A-BA6D-9EA73C1D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品牌与系列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20488E-D8A3-41A2-8062-758B359F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iPhone、Mate、ThinkPad等按企业经营范围维护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17CE0D-164E-456F-8EEC-C922CB8E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F61675-88AC-4EF3-9D9C-841E5127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E56A601-70CC-4F53-A5AA-DAD39506F9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7553b26dd347bc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0F4DB-9311-434B-80ED-B417704C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型号与版本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8D45E-1DDE-4D55-B73C-B96C042D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国行/行业版、Wi‑Fi/蜂窝、接口与套装版本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8BCA54-27A1-4237-AC4F-D75634EE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760E4E-E918-4E62-8A60-5574A4D8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78C0FB1-9667-4859-B3E1-34818D6580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157f6c7ec48bc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0DC1B4-0987-44B7-AA51-BD8ED495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颜色与容量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82E5F0-5B04-4593-AFA6-22037C21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黑/银/蓝，128GB/256GB/1TB等形成明确规格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794ABB-4628-4D8C-984C-46316489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228572-4EFD-465E-B252-433AF8A8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43A46AC-630C-4DE0-BA24-05E3B15597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41b7f831c14eb7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FF27AD-749C-42B8-9B61-B20B6868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包装与单位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8D5FCC-D895-4EBF-BCA0-8A8F7E1D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台、个、套、盒、箱及辅助单位换算关系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3F5730-42A0-4577-8FE3-2A884A2B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FCFD8B-F82F-4742-9E74-8F7D31EF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7E318792-2053-4485-A753-E1343296C2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951857aac149d2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38CBDA1-18E6-4D44-A133-FB0E6F1F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编码与条码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EF1EBDA-51F2-4285-9303-88FB8043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商品编码、规格编码、条码用于业务核对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AEF85C0-5E24-43CB-970C-26518D47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C56BADE-C418-48B6-9D10-FD68784A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3DB54547-37C6-47C2-A013-7C039F1D42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0a41d89ee34aef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1F31FC5-078D-48A3-A6F4-4FC6D57A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序列号标识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5ACA30D-D821-4E94-B377-338F2856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需要设备级管理的商品按应用启用IMEI/SN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CB338D8-7299-4D25-B167-7AC6B6B5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A46A641-B029-48E4-A474-089F3299F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统一SKU档案，是价格、库存与序列号一致性的起点</a:t>
            </a:r>
          </a:p>
        </p:txBody>
      </p:sp>
    </p:spTree>
    <p:extLst>
      <p:ext uri="{BB962C8B-B14F-4D97-AF65-F5344CB8AC3E}">
        <p14:creationId xmlns:p14="http://schemas.microsoft.com/office/powerpoint/2010/main" val="17206868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AE523E-361A-4F7F-9DCC-24FF8E60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848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010739-B628-46FD-A8AC-5C5A98A5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695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商品与价格：采购包装与销售单位共用一套档案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065D54-4190-4906-93B5-972CFC5E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台、个、套、盒、箱：包装口径不同，也不能错订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29F3B-367E-4D4B-8CB0-7CA7B495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系统支持基础单位与辅助单位及换算关系；实际参与下单、库存和结算的口径，以商品配置、版本与业务流程为准。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EF3DD-D843-491C-8C94-D38150E3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7D493-519C-46C0-BCE6-338FDBA5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D14D8-B02E-4CF4-B1C2-4155A529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12504-5C4D-465A-90BC-58908380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3C073-69F2-442C-AC10-90E935A3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0273F23-0B8C-4B92-B3C6-AB91873872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c18618435474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4AA42-AA78-4EA3-9E79-D2C2C397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手机/电脑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384237-C02A-44CF-BB0E-FEC28C95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基础单位按台，项目采购可按箱或批量清单组织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15AC0B-B2CF-4E33-976B-D2442576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84EE58-FF00-4F09-BDDE-F73667F64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E68757C-D4B1-4CD0-8A40-E6CDE5841B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444396aaeb4b9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CB495D-4202-4F9F-B0A0-687E4CE1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充电/连接配件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9037E2-DCF9-4400-8EF8-FB8E8AA3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按个销售，采购可按盒或箱进货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8DED4C-62BC-4324-97AA-324E7039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009D8E-60A8-443D-BA50-59A52BCF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9009CBB-939E-4ED9-BAEE-36C2FB65E1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24566ea6eb40e9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D37FC4-78BD-4803-B5B1-2DC1C4D7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办公/电竞套装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49258F-B6D7-4891-A939-3525A36C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按套组合，具体套餐能力按应用启用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0831C5-89A3-4CDA-BBC4-329A9530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5B7AF1-0FA8-424E-BAB0-E15A2AEA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B142260-77CE-4A04-AD57-C3A3BB4BDF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347078a212428a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F36E98-28F7-4D3E-A2E9-E3873320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库存换算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5DC744-BB80-4720-B9FD-8010C191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换算关系进入业务前先验证单位、舍入与价格口径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2C2194-C8AD-4E76-B3DF-9EC2DD5C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BC51CE9-728E-4572-BA0A-F9B5BA37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包装口径先标准化，采购和销售才不会各说各话</a:t>
            </a:r>
          </a:p>
        </p:txBody>
      </p:sp>
    </p:spTree>
    <p:extLst>
      <p:ext uri="{BB962C8B-B14F-4D97-AF65-F5344CB8AC3E}">
        <p14:creationId xmlns:p14="http://schemas.microsoft.com/office/powerpoint/2010/main" val="15898785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2757661-D9DA-4963-890F-782D2BCA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8A550-2CF8-40C8-B154-116FC50C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商品与价格：一客一价不是例外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44114-DB25-4F01-84F7-B3D2CFC7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总代、区域经销、连锁、电商与项目客户，不该共用一套价格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9D92A-1B2F-4B16-9FEB-90926AAF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等级价、客户指定价与商品可订范围共同决定客户看到什么、以什么价格下单；具体规则按版本与企业配置启用。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4897F0-8962-47D7-B0BB-CA33DD9B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72D086-1BE3-4DF0-A1EA-A043C7E01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5A455-7EE3-4474-93C0-F83E0CF5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ACC4D-7A1B-4C7D-A812-03C7AB7F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07ECC8-08C3-47B0-BCA9-33CC0AE2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627BFCB-C7D8-4710-8AF1-E5245C7726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2da8c97f9486b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5CD0BF-18FF-4EB3-8EA5-DDAAECB8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8D2C17-0A32-4C8B-99A0-FF8BAE5F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按渠道类型、区域、规模和合作方式建立客户层级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B2F1EC-ADEA-4C56-95E1-711BA26B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7CF58B-3588-4443-B8A4-BA3FDED26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030E929-A3EE-47FF-AEE2-2408D78898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888147a1d414e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56C2A0-EE1A-43EC-8ED7-69A20299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ACC83-32A7-48C7-B474-45332E48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客户只看到授权品牌、系列与可订商品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594B30-9ECF-4D75-8A7C-CE794B84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0477C7-A966-4393-9A05-BA56A9B8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22857CC-F5D1-4949-8EFE-DF67BB9E69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bf102663364af2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D4A7B1-7147-47FF-9751-845E81D0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价格优先级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E4BEF0-82A2-445A-BD52-1AE51196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客户指定价、等级价与默认价按产品规则带入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14F15B-3F1B-45C9-AD9A-ECC4E4CE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403289-5F85-4038-9370-9FE7A923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9F758A9-0106-4253-9ECE-2E1F19A108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de7e5652f24d23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7E91E4-9CEF-4141-BA28-0683E286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结算条件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334C2B-AEF6-469E-9F23-6345B505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现款、预存款、账期与额度按企业规则执行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1E3C11-A27E-49EB-A265-5159FF13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FE0793-315F-4C41-B37D-F8A91455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1CD7991-078B-4530-940C-194036C662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476b2e58a49b1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47C398A-CFDF-4BD1-9869-BAADA570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订单留痕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825C0F-CF6E-4441-B1B4-A5D3A0961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价格进入订单后，相关岗位围绕同一单据核对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7B17A0A-001E-485F-AD58-43686E75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F1E019D-5C2C-4C23-9BE8-8E418629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让系统解释价格，减少业务员逐笔口头确认</a:t>
            </a:r>
          </a:p>
        </p:txBody>
      </p:sp>
    </p:spTree>
    <p:extLst>
      <p:ext uri="{BB962C8B-B14F-4D97-AF65-F5344CB8AC3E}">
        <p14:creationId xmlns:p14="http://schemas.microsoft.com/office/powerpoint/2010/main" val="1619679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FF87323-F0E2-498D-A69C-943F6D27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9C1E9-8944-4940-8E24-40F09B6F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商品与价格：新品不是一次上架动作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3B104-F5A5-427D-B18C-947ACE4B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预热、预售、上市、补货与清尾，贯穿商品生命周期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51037-2592-4539-B2DC-0D1EAD3D8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新品节奏越快，越需要让商品、目标客户、预计发货时间、促销和库存准备保持一致。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C5825A-393B-4784-931C-AC1D75D4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5231B9-8305-44F6-9421-0276261D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85767-46F8-4439-BC6F-178B740A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68EA43-3458-40C2-8591-F0A86BE4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9CC80-F732-4436-9E90-7BBA220B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0DC574F-6BA3-4CEE-B031-3CAB6022C9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7c8158edb4bbb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BB018F-0F2E-460F-B727-431BF0D5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7F1D9-1FEB-4E3D-B502-C48E71DC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F1F68-2E1D-4C6E-90D8-5F506C9C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预热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364695-371A-4F71-B03C-62585BC7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品牌Banner、新品专区与目标客户触达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B0EF5F-301C-4BC5-ACBB-035ABDF8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C783F-9D50-48E9-B368-5ABBF5A7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15551-ACA3-45B0-BCA6-BA7A0497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30A089B-C6D1-4682-B216-6E99CD75C0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ae3b18b71492d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BDD9B2-0ADF-4A06-9911-4FCDA4B7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4C0373-1DA7-4986-8A9F-442A945A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596738-8013-4800-A779-F983DB3E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预售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BD4F2F-C6C4-4E12-8377-1C16DD6E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预售价、起订/限订与预计发货时间按应用配置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C637F5-DBCA-4EC3-A77D-D1B76DFF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5A1499-2E4D-47FB-BD79-24214ED9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23601F-B7D0-4AFA-89FB-87FA6FD6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1630F2F-9C58-49DD-B0C2-37B8FFF618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e27f5ad5a4ab0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934988-FDA4-40DB-9835-152050A3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FC9ADE-810E-4F0E-A79D-E69E4B4D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426CEF-E4DB-4D0B-9D17-6E1F9593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上市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280C6F-F993-4C8D-AB9B-993090C6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商品规格、客户价与可订范围同步生效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B8FD6E0-E030-43F0-80B6-301975E3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2BDD2B5-ED8A-4F38-8DF5-A22FF635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A15C567-F66E-406A-B958-1EF300EE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8742F2C2-9594-49A8-8052-52BB435A6D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aa35bb00ba492d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4DBE3F5-736B-4437-A7FC-65F0FDBB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4E7615A-448F-4B4B-BDC4-E28E6BB0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82D702E-2328-4739-87D5-B27AC948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补货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4253D11-9858-4963-99E5-54B1FB64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订货汇总结合库存形成采购参考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9E8C71E-5820-4493-8096-38C1A12D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48B1D6B-4D82-44EA-A41E-865C3791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C603899-C6F1-4F21-81C3-0FAF36BF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78723C92-BDDA-4F09-9A9F-3B2F7EC1B0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215e6e46746e0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AF721FC-78AA-4F12-B889-5E70EB2A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96EB3AA-2E0D-4313-B1E1-EBE82404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0908203-C684-48DE-86D9-85AA8D71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清尾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8A58517-8617-4B13-9555-4B636815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经营分析支持旧款库存与动销复盘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EFC1A37-3707-499B-887F-AB7C80DB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86644E3-343B-4385-BA97-3A1527EB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新品运营要把营销、订单与库存放在同一时间线上</a:t>
            </a:r>
          </a:p>
        </p:txBody>
      </p:sp>
    </p:spTree>
    <p:extLst>
      <p:ext uri="{BB962C8B-B14F-4D97-AF65-F5344CB8AC3E}">
        <p14:creationId xmlns:p14="http://schemas.microsoft.com/office/powerpoint/2010/main" val="20677248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642A6B-1772-493B-BC72-1D623A2D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2B39E-3237-487A-8217-090C6EAE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商品与价格：库存价值随时间快速变化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0BAFC2-24CD-4299-9E55-D886CBA43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畅销款缺货、长尾积压和旧款清理，需要同一库存口径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9DF834-E3A0-40BB-9C74-BB54C9E8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系统提供库存、销售与采购中的业务数据；采购与清尾仍由企业结合渠道节奏、毛利和供应周期做判断。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062B96-2AF7-4E8F-A7AF-172281E1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89391C-85EE-49FE-94A8-2F7F24EF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EBA44-9296-4B9F-A4DF-2053E27D0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ACED0-67E8-474F-98AF-8CCE08EE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1D26E-D44B-44E4-BEFC-870DBCD0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E653A62-79E5-4091-BA2E-FC67865967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aab098942a410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DB4D91-2F2B-47D7-8F89-83D37405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畅销补货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88C8E4-78A6-4F95-AD59-80AB82B1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订单增长快的型号，优先核对可用库存和采购中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7BF5C4-7142-4CE4-A331-B4810C50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4AE16A-01D2-4B91-8593-C2D46C84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2CACDD8-D307-4FAA-AC91-9C6F50BD2F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847b4ac704984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9DFE8F-FB46-4491-BB08-8B50EF2D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周转观察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E3CF06-C02D-495D-8C76-9B126118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结合销量、库存与采购周期判断补货节奏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4335AC-CC95-4BDA-B65E-E80A96FB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BB7FFB-3F37-4BBA-B056-C8891B76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082C583-7BB9-4523-9172-B9F8EDA0B1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1ff3ae7dd245d4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7CAF6A-5D7E-436C-8BAF-69CF23DD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多仓协同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447D8A-6E4E-422A-B36D-25EF0ECD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中心仓、区域仓和项目仓围绕同一商品口径查看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3EAFC4-FC03-4307-AE54-297284B0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F35DA8-3197-4C89-96A2-3EADB7B1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A760D27-4294-40F9-9374-0D95BA419D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c01ed9afc45a4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7F45A2-F462-4BFC-8A2F-B109E1B1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旧款经营动作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38D919-A32B-48B7-B0DF-83EE3648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清尾、套餐或促销由企业按经营策略配置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1D1FC5-5900-416A-BD7D-7924C208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A9E3B5-6411-41C1-AEEB-6AA0A2A9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系统提供事实与规则参考，最终经营判断仍由人确认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15597640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9AC6A86-3E43-4879-A260-4E4E3A96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76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E5A41-8B1A-4676-93E9-030D4C53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3242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商品与价格：设备级记录承接高价值商品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284227-E8B3-4582-A183-9A219364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序列号（IMEI/SN）把每台设备与进销退记录关联起来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27159-4534-4E72-BEDB-D92A598F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序列号全生命周期聚焦企业采购入库、在库、销售出库、退货及追踪记录，并与内部业务单据关联。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26B1A-C96C-43A6-AE21-93A5ECCF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59D7C-C79A-4235-B35A-F39FEE21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02527-27C4-4854-BA26-565E3828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08CC1-3A35-47E2-A246-08295EF2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DE5146-CAF1-49EF-861B-1D98D66E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FE4AD1D-FCEA-45CE-BEF7-69E9FF3469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9715874c24088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8E273F-4BD8-4465-9E67-6CAA21C2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2544D-CF93-4AFD-8EA2-CB748CF9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517A9D-ECD9-4553-9683-0EB0A5B4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采购入库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57D67-7292-4845-B11E-C5D882BA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批量导入或录入序列号，移动扫码按应用启用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C41E15-52D1-49F4-8A71-6EA3CA9F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245077-FDBA-41BC-AAEC-1B044B5D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5AEB6D-2CF7-4914-ACB6-8F118224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86930AD9-5E0F-4EF1-8DB3-83AF594724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51d8987a5483a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AF12C1-0930-4AF1-8124-307DF79C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94481F-1754-46CD-89D9-74F90D9A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561AE1-8368-43BC-91C6-DF174203D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在库台账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DDF825-AEC8-481E-9CD3-6CCD7C1C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按商品、规格、仓库、箱号与状态查询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53045C-FDF3-4C2B-A583-90A32506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436E5C-749F-443C-8CA4-5DD069BF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038B43-BEF7-4F72-BE3C-D894042F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D899E53F-AEBA-4BF9-85C0-4FC93A63A8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eb75d435b34981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181FD8-C5D4-4C34-B198-80ABE2A5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9C7BF4-9119-45D2-9252-1C5E54A4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C13604-984F-4309-8819-28AB876B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销售出库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7A10F9-F538-403A-BF1D-21670738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选择或校验具体序列号，关联订单与客户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23DBFD-E824-4872-8939-0E1F27D7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9E6796-CC31-4716-A86B-9DDED4358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F98744E-A965-46FF-A023-BFBB1720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0D4D171-ABD9-44EB-9B14-5D4BD8BC91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67b0addf7e40cf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771CAF6-CDB2-46FA-8520-44F147E7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70E5720-97FD-4D08-9541-54E22578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620FEAF-EAAB-4CF8-AEC1-3FE5192F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退货追踪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8288671-5A58-4B84-90AE-27081B75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核验来源订单与序列号后进入退货处理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8E0F9AE-610B-4DF5-9777-9C566D7A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F379A45-2C62-4041-A4B7-CA0559D5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序列号用于企业进销退记录，按原设备号码核收发与退回。</a:t>
            </a:r>
          </a:p>
        </p:txBody>
      </p:sp>
    </p:spTree>
    <p:extLst>
      <p:ext uri="{BB962C8B-B14F-4D97-AF65-F5344CB8AC3E}">
        <p14:creationId xmlns:p14="http://schemas.microsoft.com/office/powerpoint/2010/main" val="88298960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78B5509-0CD8-4A6D-AFE6-2F147593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127C8-0EC5-43BA-BA3F-7E13449E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 方案全景：订单驱动经营协同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E11F8-1449-4154-A29B-9E0D5447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从品牌商城到客户对账，形成一条可核验业务链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9B4840-DACD-4E93-847D-5F497E55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每个岗位处理自己的任务，但围绕同一商品、客户、订单与资金依据协同。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26442-3243-40DF-AC82-F331297C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232E2-D79D-4157-A5FB-1FCFE15BE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EF7558-D2C3-46A0-A8DF-C8A2AEE5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B9123-4E73-4DAE-A2B1-904C5671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75E8C-89D0-4D17-A8CE-ECA2E323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B64066C-EB8B-4A6C-ACFE-2701BBA99B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2d3fa3d99846b5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A4A61-9224-4C3E-92BD-66EF5F29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34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F0013-8433-4F24-BC56-3D1A7A0E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33D47E-ACF0-4F6A-8643-FF2C3A1D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品牌商城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10564F-E60F-4EF9-A457-D39B177B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客户选品、看价、下单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3CDEDF-4744-4C87-8167-73AB8766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49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62EAF-38BB-4654-B920-5CE887D6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A69C0B-FAF2-4361-A55E-F1421179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FEA47646-D331-4BD1-89F4-7894E52EE1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1d40d5197f4ed1"/>
          <a:stretch xmlns:a="http://schemas.openxmlformats.org/drawingml/2006/main"/>
        </p:blipFill>
        <p:spPr>
          <a:xfrm xmlns:a="http://schemas.openxmlformats.org/drawingml/2006/main">
            <a:off x="27368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04949D-E38E-4536-AF29-67EFC0AB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636460-53E0-468F-91E8-0801D919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00C4D-4753-455A-81CB-10AAA676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订单中枢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5FFB45-0C59-4F8D-BED5-F97C4A15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核型号、价格、交期与状态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D92312-ED1A-4CE7-9BE6-07AD37DF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35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C9EBC4-AC57-4A9A-8477-F8733240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D5B805-35C5-49F7-9713-3B96146D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0EA1627E-85E3-4546-8C11-C269909748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e044536924fc4"/>
          <a:stretch xmlns:a="http://schemas.openxmlformats.org/drawingml/2006/main"/>
        </p:blipFill>
        <p:spPr>
          <a:xfrm xmlns:a="http://schemas.openxmlformats.org/drawingml/2006/main">
            <a:off x="45593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E3C0D6-0B27-4708-9D23-A1220205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827955-73A6-45F1-A0BD-943993F7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75764F-B9E2-421D-9DB7-FADF1AC64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汇总/采购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430F2D-CA11-405B-932D-004962E3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按商品汇总，形成采购参考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7E5A68B-418A-4B8C-9711-78711A2D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3E1803-210E-4F2C-A800-06A3007D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7F400A6-1D20-4093-A30D-E3562ECB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450E1F79-110B-4AE2-97A1-11AAE8BB50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364527aaf0450a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E079E00-E9E0-4DCC-8EF3-EE7C7992D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9D4A6EA-968C-4C98-BAA1-658F0206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7973038-8773-44BD-BB44-A84B4E19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库存/序列号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CA9ED50-4156-4485-B787-15B10555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入库、在库、出库与追踪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8A42966-CC79-42AB-A45C-7088D2FC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25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1CDDA52-906D-40BF-9389-352AA39C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D0858D6-99BB-4DB2-91CE-5B4CC063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47D806E7-A442-46FD-8223-D394963EC1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56b120dbe544db"/>
          <a:stretch xmlns:a="http://schemas.openxmlformats.org/drawingml/2006/main"/>
        </p:blipFill>
        <p:spPr>
          <a:xfrm xmlns:a="http://schemas.openxmlformats.org/drawingml/2006/main">
            <a:off x="82042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1A0EA64-4435-4D0A-912D-B95A79B3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2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0A4337B-C225-49B0-9B7C-FD2073400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94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B8A7F05-916B-4C08-BB08-770D5239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交付/退货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8AE1208-5BC4-48D8-9B84-080C1DA5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配送任务、回单与退货核验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7EE622D-1CC2-46E1-810E-AAAF708D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47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8E0749C-3CB8-4A49-8473-186FE832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805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844782B-52B5-4E5A-BDC1-5B0E8B58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94409E4-E015-410F-9112-793877887B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ea527e4ab4310"/>
          <a:stretch xmlns:a="http://schemas.openxmlformats.org/drawingml/2006/main"/>
        </p:blipFill>
        <p:spPr>
          <a:xfrm xmlns:a="http://schemas.openxmlformats.org/drawingml/2006/main">
            <a:off x="100266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5683EF9-B3FF-4933-A09B-CE849C59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CD730AC-A478-4369-86D6-932819C8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AD66842-8957-458C-85D0-5AC1D6F4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应收/对账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A41D83A-A7EC-476D-95BF-636897BE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订单、退货及关联收付款核对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3ED5F58-B705-4221-B5D8-6334F486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13D68A0-80B4-4E40-AF00-7FD7B430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增长闭环连接渠道，经营闭环连接采购、库存与资金</a:t>
            </a:r>
          </a:p>
        </p:txBody>
      </p:sp>
    </p:spTree>
    <p:extLst>
      <p:ext uri="{BB962C8B-B14F-4D97-AF65-F5344CB8AC3E}">
        <p14:creationId xmlns:p14="http://schemas.microsoft.com/office/powerpoint/2010/main" val="17103462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1DBB7CF-D4E8-4FEA-A967-D09F7634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C9AE2-66DC-4CE8-B714-FCF356451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 方案全景：每个角色看到自己的任务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EB3F0A-470E-4466-B959-FFE4B64D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各岗位处理自己的任务，共享同一订单状态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6632C3-78F3-4008-AD60-0C538C21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客户、业务、采购、仓库、配送、财务与老板，在自己的端看到待办和结果。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CD3A8-4101-44B0-8C0E-979EBA18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69864-A121-450C-97A0-F7E1C941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4953F-199C-4BFC-877A-B00A5794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8A11EA-B9F0-41C0-961A-15247300C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55E1DF-01CA-46D4-9E79-35ECBE144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DE5325A-9532-442C-A7CB-E4117ABE51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560306c334c2b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1F5692-8092-45D6-9B4F-60A60816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172ADF-BEDE-4F09-AE59-1838B7F3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商城选品、查看适用价、提交订单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03135A-1FBE-4A8A-8A19-05AD3EF4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DA0183-B09B-4773-9A31-67BF6F50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01A3C12-34D4-47B3-BBA1-B6C57689E1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e71e7c9044f04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4784BE-33B2-4C54-AE77-90005BB0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EA084D-8AA1-4E47-9C5C-4ED0CDD1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客户资料、代客下单与订单跟进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4315D3-2747-4517-84B9-72434CB0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B34FE-EEDF-4C19-9B94-FDB9130C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07A5BB5A-2CBB-4A19-8CA3-D191BA2996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ebfbf676144a66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FCFFC9-7DD2-4556-BB39-F29A976B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销售内勤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B71D20-2474-43C4-B11A-1B5992DD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核准型号、价格、数量、交期与备注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F459C4-EBA9-4A88-B018-0D3CA6A0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8DF436-D8C7-44FD-8336-F5F9B8EB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290F9FE-4011-45AA-8E06-1EDA6D4FE1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050ea85d547e5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1E7018-97E4-4459-A65A-F3F397D8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CDE4F6-1847-46E0-879F-018B4B5F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汇总需求，核库存、供应商与采购数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7CC4D3-C8BC-43A9-BDBC-30EDEF091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6EDFC7-1B61-4BE5-812E-F1410B87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E5EF5F9-7D30-46A9-86C4-23D70BA222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41480e37144e93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12A6006-5A23-4039-88F1-E64A6713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仓库/配送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1AD02E-73AA-4BAE-AAA1-EDDDC19B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出入库、序列号、配送任务与回单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F0D95C3-7F5E-4998-83FC-C0D4B8AF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6A91187-4908-4E39-B5AB-FA89C245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BC551B6-9B25-41F3-89C3-A71F458DC6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680a306e084d06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EBC6B8F-3D17-4C83-BF67-47E3E869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财务/老板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700A19F-D16B-4BA9-9EE8-FBE308DC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收款、对账、经营概览与异常待办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600427B-61FD-4DD7-88A2-3C7D9E28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9E4D836-CD75-4DFE-92F3-51604EC9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岗位界面不同，商品、客户和订单依据必须一致</a:t>
            </a:r>
          </a:p>
        </p:txBody>
      </p:sp>
    </p:spTree>
    <p:extLst>
      <p:ext uri="{BB962C8B-B14F-4D97-AF65-F5344CB8AC3E}">
        <p14:creationId xmlns:p14="http://schemas.microsoft.com/office/powerpoint/2010/main" val="12709617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BCCAA2-6E17-427B-8B69-78F92451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13A14-96BA-4FF7-BAB6-B5449C05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品牌订货商城：客户愿意每天打开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E5CDDD-AC31-4463-8FFD-9FC14906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手机随时补货，PC集中核对商品与规格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E529A4-D8F4-4219-9F1C-37F23D72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手机商城便于随时补货，PC商城便于集中查看商品、规格和价格。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73186-289E-4F33-A087-1BBB09A0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7B4CEE-4BB5-4099-B7E8-473D668B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CBB4B8-E4A9-42B3-9FE2-15078563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84D57-2027-43F3-AC44-8E1B664B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114550" cy="40005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7BF8FC-803E-4702-801C-DDC9E70A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038" y="20574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C0FCFA7-31A1-48D2-8C0E-CAC6E57113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13e61ff9e74d58"/>
          <a:stretch xmlns:a="http://schemas.openxmlformats.org/drawingml/2006/main"/>
        </p:blipFill>
        <p:spPr>
          <a:xfrm xmlns:a="http://schemas.openxmlformats.org/drawingml/2006/main">
            <a:off x="846561" y="2133600"/>
            <a:ext cx="1793028" cy="375285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870AE0-C7A5-4F4E-916F-C66C3CD9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56388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21FEF4-8D3C-4928-B385-97AA1819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6578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7EF20B-13D9-44D6-84AA-A7CEDE23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000250"/>
            <a:ext cx="2114550" cy="40005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C43850-2AF9-42F0-99F7-E634681E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188" y="20574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502C82E-E998-484E-A99A-53BB8CAA69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7b621a49645b6"/>
          <a:stretch xmlns:a="http://schemas.openxmlformats.org/drawingml/2006/main"/>
        </p:blipFill>
        <p:spPr>
          <a:xfrm xmlns:a="http://schemas.openxmlformats.org/drawingml/2006/main">
            <a:off x="3189711" y="2133600"/>
            <a:ext cx="1793028" cy="375285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C36A4B-6F93-4AEC-9110-FDFD5B1B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56388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3FA42-A280-4961-968E-96E13CA2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6578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3C6701-99DE-45E6-A590-E9535EFA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190750"/>
            <a:ext cx="611505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A3642C9-9638-47F6-B1B1-291BC85938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177a40d3c44a3"/>
          <a:srcRect xmlns:a="http://schemas.openxmlformats.org/drawingml/2006/main" l="0" t="5352" r="0" b="53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0" y="2286000"/>
            <a:ext cx="5924550" cy="3295650"/>
          </a:xfrm>
          <a:prstGeom xmlns:a="http://schemas.openxmlformats.org/drawingml/2006/main" prst="roundRect">
            <a:avLst>
              <a:gd name="adj" fmla="val 3468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686277-5E0A-41B2-B8A6-38B8F73A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400300"/>
            <a:ext cx="1962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A8533F-2371-42D9-B15D-2CD28B2A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41935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PC商城商品详情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595AEA-98FD-42DE-9EDB-C671109E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2959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F3425A-AB79-4AC8-A5A3-F199EAE3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3149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27C3EA-A898-4938-8C27-FB59625C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810250"/>
            <a:ext cx="5143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9FF5C4-90E1-4478-B203-D978F991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5848350"/>
            <a:ext cx="483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客户可查看商品、规格、价格，并从加购入口继续订货</a:t>
            </a:r>
          </a:p>
        </p:txBody>
      </p:sp>
    </p:spTree>
    <p:extLst>
      <p:ext uri="{BB962C8B-B14F-4D97-AF65-F5344CB8AC3E}">
        <p14:creationId xmlns:p14="http://schemas.microsoft.com/office/powerpoint/2010/main" val="98806276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6A7FCF5-7FB2-43E8-9747-C7702144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228CC-E954-4C44-AD9B-D937B0F8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品牌订货商城：品牌与活动可持续运营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DC155-F30F-4AF4-8765-9F71C872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商城可以装修，让新品、重点品类与促销被渠道看见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81ADDE-DC34-481B-9193-F9C01E9A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从丰富行业模板与组件起步，再按品牌色、Banner、分类导航、新品专区和活动节奏持续运营。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53B7E-29F4-4BBB-8143-25D1C4F0D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E73CA-1757-4214-9259-97B3C805C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5330E-9993-490D-BA55-8B75FADDE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BCD1A6-5EED-4F9C-A666-76BD4D0E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6610350" cy="3600450"/>
          </a:xfrm>
          <a:prstGeom xmlns:a="http://schemas.openxmlformats.org/drawingml/2006/main" prst="roundRect">
            <a:avLst>
              <a:gd name="adj" fmla="val 42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84F8DC5-DF85-4382-8245-D6E0C440BE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44f2ca5a14c33"/>
          <a:stretch xmlns:a="http://schemas.openxmlformats.org/drawingml/2006/main"/>
        </p:blipFill>
        <p:spPr>
          <a:xfrm xmlns:a="http://schemas.openxmlformats.org/drawingml/2006/main">
            <a:off x="1263015" y="2209800"/>
            <a:ext cx="5455920" cy="3409950"/>
          </a:xfrm>
          <a:prstGeom xmlns:a="http://schemas.openxmlformats.org/drawingml/2006/main" prst="roundRect">
            <a:avLst>
              <a:gd name="adj" fmla="val 335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F911F6-AC4A-4D4F-8449-5F1B699A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C72E92-16BA-4090-AD8E-D5F3E6FD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A33A28-1C2C-4B81-800D-E6523B41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5A6E2B-98A7-48EA-846B-D134D288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功能与版本介绍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626844-D9AE-4EE9-829F-20ABA0DC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943100"/>
            <a:ext cx="2247900" cy="40957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AA278-B657-48F8-95B6-2CDAD50D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044" y="200025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43A0182-239C-4C74-A0F2-DBBFC81970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feeb0597b3419b"/>
          <a:stretch xmlns:a="http://schemas.openxmlformats.org/drawingml/2006/main"/>
        </p:blipFill>
        <p:spPr>
          <a:xfrm xmlns:a="http://schemas.openxmlformats.org/drawingml/2006/main">
            <a:off x="8129482" y="2076450"/>
            <a:ext cx="1838537" cy="38481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A658AC-2ACB-443E-9E08-5D35CC2E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852496-F39D-43B6-B14F-471AF8C3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95B019-E2CE-4ACC-B059-E4F6EDD1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2247900"/>
            <a:ext cx="1181100" cy="29527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D0987F-58D9-4DFB-BAF0-F43F3068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40030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81C38E-CECF-460D-9C8A-30C423C6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41935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品牌色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5F97C-9D91-4356-9AC8-E9CEE905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83845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BECFD9-D4E4-4194-84F1-9F5C4159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8575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Banner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91C1D5-5E34-4566-A9B6-2D8C43FE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27660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59D76C-44D5-4D43-B238-73BDF368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329565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A9ECC6-E1E0-4CA3-8BEA-8732D8C1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71475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BFE12A-9B69-4BD2-9AFF-BB480600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37338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新品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81CA22-E9CD-4F2A-A715-7CF9E743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15290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6BBDF4A-A581-4BF1-B96E-FE7B6CD8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17195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D5DFD1-E4F7-474B-BB3C-9A4B548C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59105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63F8338-9E9E-4D87-9C54-4CC41B1A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6101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活动专区</a:t>
            </a:r>
          </a:p>
        </p:txBody>
      </p:sp>
    </p:spTree>
    <p:extLst>
      <p:ext uri="{BB962C8B-B14F-4D97-AF65-F5344CB8AC3E}">
        <p14:creationId xmlns:p14="http://schemas.microsoft.com/office/powerpoint/2010/main" val="8609217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486C06A-1740-4554-BF65-FE9CD698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14333-301D-4EDD-973C-39431D10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品牌订货商城：快速找到要补的SKU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0DBE1A-AA33-4700-BF24-3E9AE5FE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按品类、品牌、系列与关键词快速选品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54D1F-5DDB-410E-A943-2945425E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手机商城首页将手机、平板、笔记本、配件、穿戴、办公设备等分类入口集中呈现，并承接商品搜索与活动专区。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0A7D7A-F3C9-4147-994B-CB9A7A80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9332D-879C-43E3-9F12-1C915760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E40D22-C6C3-4DF4-8E74-17F9511D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9CB93-410F-4919-A8EF-C4C12FB6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92CE7-E325-4FEE-8D25-DA7CD0A0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AE5C1BA-6064-4139-B8C1-ACC90E6078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965a1046f4508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6148DE-AE43-425F-931E-E4AF638D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063CB-93DB-4787-BC57-85CE112F4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51CDA7-1454-4A7C-A4A9-96FF2CF6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F759DF-98E1-42A9-9FF1-799F1188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4B9D23-4734-49F4-B9E5-80885BDD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商城分类入口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695C8F-2AE4-4ACF-A94A-7DDE2F6F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228D5-2C21-419E-8A12-A1E3A9B4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A3ECA8-9F86-4A20-AC6D-17078007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目录清晰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5B909E-F0E6-476A-B7C8-EF30A3D4F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从3C品类入口进入对应商品范围，减少长页面翻找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6F6A18-E8D8-4BE4-A3FF-2245A19A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30C3BA-238A-40CB-A856-BE9AA99B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E5DC98-40D1-4FC2-BE6D-7B5B4A0A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1C03BC-F403-4CAD-A712-16D8AA67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重点直达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3B0913-40E5-4FC9-9CBA-E28EA356E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办公设备、热销榜、新品与活动专区在首页直接触达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7A1AF2-F06E-4DC2-ADDB-EA6A79A5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736F56-4BE9-4826-A3EF-9AEC4579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74237E-091A-4ED1-83FF-222A8DCE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C64AC9-1327-4DAB-9980-E8060D8EC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高频复购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055B6B-C514-4C0E-9A0F-7D2A15FC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常购、收藏与再次下单能力承接日常补货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BEEC11-EF15-4570-8799-09DB0D32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1205FFA-04E5-45CF-AB6C-4B2B0BF4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客户先找对商品，后台才少一次型号确认</a:t>
            </a:r>
          </a:p>
        </p:txBody>
      </p:sp>
    </p:spTree>
    <p:extLst>
      <p:ext uri="{BB962C8B-B14F-4D97-AF65-F5344CB8AC3E}">
        <p14:creationId xmlns:p14="http://schemas.microsoft.com/office/powerpoint/2010/main" val="5885960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F36CF24-CE3E-4ACD-B132-7F2FA054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4B724-23AB-4D18-A3CE-277C6AFB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品牌订货商城：下单前把配置说清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A93F86-A96E-4A86-9697-9E6CE044C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型号、颜色、容量与规格，在详情页一次说明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340D5-2968-45F3-8F2D-6BC6765F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商品详情呈现商品图、价格区间、两个规格、编号、品牌与加购入口。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8FBFA-29ED-4EDD-BBBF-56A9D97D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092D1-B9A9-4573-A535-87FC4ADD7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00DA06-CF74-4117-925C-1D794512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4E7EA-692A-485E-8A80-78D874BB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382948-0D9D-4E93-A1FE-4FF7CD36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A09D1F5-7134-45A7-919F-9520D4952B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1ea76cc6143de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07215-056B-4D83-B1FC-B2E9ABAB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99258A-824D-47E3-A9E6-DE227BD5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22B686-C496-4B02-A18B-79D90C43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A82C16-337D-4D07-ADC0-70C5C0B12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237C45-0199-49A7-A349-CC93ABEF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E584E-1D52-40ED-9380-A7DF09A0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0A130-2B43-43F1-A21B-BEDD58C2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F7F70B-3EC2-492B-99D6-7D82265C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规格可核对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279133-B967-4C3C-B539-3384B340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型号、颜色、容量与版本避免只靠口头描述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9A7EF4-3B15-4F1C-B86D-74991753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7ED593-06F3-4502-8F0B-112EA92E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F5B8F9-A107-4764-AE30-23513195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1BAA15-83DE-4711-80F3-EBCDEAC9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价格先确认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E1ADF6-7A7C-4551-8A88-3F33E79C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客户适用价与销售单位在加购前可见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6D761F-5373-4BFC-957D-7A785F2E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DEC8F5-2FDB-4350-9953-EE010A91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B17145-B2B3-495D-8916-9D44EC1AD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6F2518-9B0C-410B-8336-775426CC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业务口径清楚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0C3A5BA-A1B8-4CAB-A277-35D5ECF4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需要序列号管理的商品在企业进销退流程中核验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FC175B-670D-46CD-8FE8-226A9A59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5C51E98-2E39-4679-BCFE-46D3B937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商品信息越标准，订单核准越快</a:t>
            </a:r>
          </a:p>
        </p:txBody>
      </p:sp>
    </p:spTree>
    <p:extLst>
      <p:ext uri="{BB962C8B-B14F-4D97-AF65-F5344CB8AC3E}">
        <p14:creationId xmlns:p14="http://schemas.microsoft.com/office/powerpoint/2010/main" val="10241031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07824B5-7EAE-47F4-AC62-A987249C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B1FD6-C476-47B9-9947-93FE81EF0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品牌订货商城：客户规则进入订单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FA872F-D9DF-44DD-8316-96A19855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客户、SKU、单位与价格，在订单核准时再次确认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1B9BF-A6CA-4F46-B763-24317088B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订单详情将渠道客户、商品配置、销售单位、数量、单价与小计放在同一页；客户价按版本和企业配置带入。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9C9E0-E3C6-40FA-8E53-EC9BCDEF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2FCCC-0080-4D49-8D37-6F4A44AA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39677-68D8-4D09-89AA-F4EFD0CF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BE649-D95C-459B-8BA8-049889D1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4DDFA53-C019-4E22-B7BE-49D8468F58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554ea2ad5742bf"/>
          <a:srcRect xmlns:a="http://schemas.openxmlformats.org/drawingml/2006/main" l="0" t="11974" r="0" b="119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5CFEFD-9A16-4ADA-B998-E50898CA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F6AC53-D760-45E5-A858-D08D72D4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800F75-AB17-4869-8001-27C6B5DF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7670D7-9A73-470D-89A3-10EBC80D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BD3B72-8916-4B40-84E4-55D458E7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20271-7137-4DB9-8C79-3E96FA2D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07859-14EA-4BA4-9CA5-70103E3E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5249A-5FEB-4555-9029-BC29F253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客户身份明确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74F83-6773-41DA-9883-678C5677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订单关联具体渠道客户、交货信息与业务说明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27499B-D95B-44F8-BED9-6B84D030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75D8B6-115A-4A6A-A34A-D299CB1E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143AFB-A13E-43C0-8511-DDA355D6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A6AB0A-4EA2-4065-B56C-07C076ED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商品配置明确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2D4D6C-670B-4B55-8269-8C0FF14C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品牌、型号、规格、单位与数量逐行核对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D7FC39-1A51-4D5D-9169-C5AFC722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AE0A92-43D1-4CC9-B015-2A2F4CD9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1899BC-1937-4CA0-B9A7-72809EA0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2E5E7C-8354-4FAF-9CBD-822A4C5C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价格结果明确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66A8BF-862D-4B54-BE93-15126103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单价、小计和订单金额成为审核与后续对账依据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3B4343-3636-49D8-8DCA-63EFAF51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9782F8-77C4-4EEF-AE96-4659FC1D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客户规则最终要落在一张可审核、可履约、可对账的订单上</a:t>
            </a:r>
          </a:p>
        </p:txBody>
      </p:sp>
    </p:spTree>
    <p:extLst>
      <p:ext uri="{BB962C8B-B14F-4D97-AF65-F5344CB8AC3E}">
        <p14:creationId xmlns:p14="http://schemas.microsoft.com/office/powerpoint/2010/main" val="75511530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8B3B85-85C9-4359-8FD9-B4AC88FD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39A95-3AED-4423-BA00-D632603B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品牌订货商城：组合业务按需启用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8FDF3-56CD-4E10-A43B-CB1E8932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主机与外设、手机与配件、办公套装，形成完整采购清单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F01A0-A3DD-4F98-B392-94C5E998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商品套餐或组合能力属于扩展应用，适合配件搭售、门店陈列套装和项目供货；实际规则按版本与应用启用。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7D1A9-E00C-49C0-B897-1992AB71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A0C865-DEB4-4A2B-A1AB-4F287274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D0C23-56F3-4F56-93B9-63587D90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FDF69-73BB-4C2E-8E9D-30875F9D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04F5D0-768F-461D-8B58-C6163793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321335A-F198-4EB6-BE55-E8C5FACFCC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ed5c9a43234d7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BB36D-1C77-4EFC-A1BA-0BFF8CC9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手机+配件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B5FF55-5356-42D7-B203-6FD7D066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手机、充电器、保护套与数据线组合选购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51624-58F6-4C53-9F1C-872A8BFA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1271DD-2DA6-4972-8122-8760ACEC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DC1B858-65F5-45CE-81A0-306F90ABA6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a41e56aa2470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F61DA1-67EC-41EB-92DF-A4EAC915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电竞套装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68B5FA-67D6-4D63-B3A9-A7362F4E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显示器、键鼠、耳机与摄像头组合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74C794-5DDF-4444-9FA8-4E0C104B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87EDC-748B-47C2-AB62-E6560071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100CE0C-CC29-486B-BB08-CF62B964B4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21da42d9dd4237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36EE63-97FA-4822-A5BA-BB46036F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办公套装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378972-4BE4-46A6-A15A-AEE36344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笔记本、扩展坞、打印与网络设备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889E4D-43A5-4B47-AB60-069DBFAF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6FBD84-26C8-4D9C-B76D-2BAC4F04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32E0CF9-F3E3-4540-9B9E-1A779EBF84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ad2b1d3614a63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1CD1B5-1075-4EF1-9406-EC1C245E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礼赠/陈列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32DF31-028B-47FA-A04A-C81B8253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智能穿戴、影音数码与新品主题组合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16F537-EAC6-40DB-9C16-65E69DC6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A0BB40-4874-45F7-8410-C099C977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9911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组合业务先服从商品与价格口径，再按应用扩展</a:t>
            </a:r>
          </a:p>
        </p:txBody>
      </p:sp>
    </p:spTree>
    <p:extLst>
      <p:ext uri="{BB962C8B-B14F-4D97-AF65-F5344CB8AC3E}">
        <p14:creationId xmlns:p14="http://schemas.microsoft.com/office/powerpoint/2010/main" val="108136976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136674D-AD62-4AEE-A90B-FD5A335D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3383E-23CC-49C2-9787-55DE0D8F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品牌订货商城：让渠道主动备货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1EF719-D560-46B9-B600-ED4E21048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新品预售、优惠券、积分、折扣、买赠与套餐，服务渠道经营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52FA98-1AF4-4FE4-AAEE-CD3C5126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营销能力不是简单降价，而是围绕新品上市、旺季备货、配件搭售和客户复购组织；均按版本、应用与运营范围启用。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5389E-001B-44CC-A81C-4DABA6AF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4CB98-2676-463C-B292-EC80C44F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02CDFF-0A36-47FB-AE18-7FBE83AF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1CF6C-49B2-4B98-905A-58D7B192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5C4AEE-5EDE-48CE-AF0F-30CBF847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E58C2BB-FC1D-4A11-A57B-73666214C6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aa7beb8d41439b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71851-5261-4B77-918F-F532A344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新品预售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5B824-0E46-4970-A436-BA791965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预售价、目标客户与预计发货时间按应用配置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45DE65-4759-45C8-96E3-7883A637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CFE20-CD23-45D4-A449-6D7D70DC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516A6FE-0060-459C-892A-BC1E737B4C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3b2d419f7442aa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70E8BE-4539-4CB4-806B-34A18FA9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276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ACA49D-2C33-4D83-B8FB-44953DFA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折扣、买赠、满减/满折/满赠按规则执行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10BBC3-F38C-44AC-B946-2D8C537B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C9333-B66C-485B-91F1-29A69725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24499CC-D02F-4636-8A8E-C3A3CBC474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c5be5874e94f7b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51EBF5-5C58-45EF-B30C-0C4D0282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B5CC2F-F1CB-4E04-861B-B8FE195D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门槛、范围、数量与每人限领可配置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64D4B5-58EB-4EB6-B0AE-348A5271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594DF4-2010-4057-ABDF-6642077D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F9DEFB7-BFC9-4220-91C0-517EF7566F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89c1a5711c491b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006C77-55C4-4F10-8A00-B27B6B10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积分运营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19F601-EF11-45F2-A388-12F38E72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积分获取与兑换按企业运营方案启用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49B5A6-EC36-408B-AAD9-D15C5A75E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86F865F-F681-40AF-831E-D2D9FF5F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D9BE6EF5-A7CE-4361-825E-19616B86E0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2228d8979a4045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39CC26E-C23F-45EB-B114-8282C06B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套餐组合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FAF5A2C-FC3F-4FAB-98EC-758B9C9C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主机、外设、配件和礼赠组合按应用启用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0D17784-6873-4E6A-ABED-8375B184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308CF48-8F83-4609-84D6-0F9E1146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用活动帮助客户选得快、备得早，而不是只靠业务员逐户催单</a:t>
            </a:r>
          </a:p>
        </p:txBody>
      </p:sp>
    </p:spTree>
    <p:extLst>
      <p:ext uri="{BB962C8B-B14F-4D97-AF65-F5344CB8AC3E}">
        <p14:creationId xmlns:p14="http://schemas.microsoft.com/office/powerpoint/2010/main" val="19892641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8E877E0-93FF-46A4-BC60-BD67B05C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C08ABC-EC88-4685-8CD8-65174D31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订单中枢：多入口订单集中呈现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0677F3-B465-4FA2-8431-68505519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多入口订货，进入统一订单池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7FA56-747C-42A0-9138-E165BA9C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订单列表集中显示渠道客户、订单金额、流程状态、收款状态和提交时间。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7D17E-3D72-4EEF-9196-EEB79D50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CA263-1883-401A-9D6C-9BB5D56C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B88A3-B0CC-4285-B965-4909B7D7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C8E7E-7F67-4FFB-8C1D-F33F5472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FB154F0-6026-46DD-AC86-F4BD931D0A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0cdb99a80c4c3a"/>
          <a:srcRect xmlns:a="http://schemas.openxmlformats.org/drawingml/2006/main" l="0" t="11974" r="0" b="119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68B82-2450-4047-83F6-AF0090313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7B8354-6D1E-49CE-A30C-013650B3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BCB2B-FAB6-435E-B322-B76B3EB3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82D45-B0A5-4DFB-BE5F-9212E124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1F0216-1634-4731-B128-C4737799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F5626-E9FC-4CBD-8DD3-B8582383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67DFE-8EE6-4C19-B8DB-7C85BCAED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28FDEB-E447-4D34-B4F1-56576BDF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按客户追踪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E62FFA-BF79-41C9-97E5-BD901950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手机连锁、数码城、电竞、办公、影音、家居、电商与维修渠道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50144D-157A-4BCE-818B-F15075F9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55A4F1-202F-451A-84CF-74EA49CDC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396D5C-AA10-4F06-BD7E-AC832EBF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64920D-8D75-415E-BE4B-7CFF0B77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按状态跟进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2AAE2B-4727-4574-A1D2-9D98D774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待订单确认、待审核、待出库、待发货等状态集中查看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9ED641-79C7-4A63-8297-EA37D8E2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E040DC-C02F-43B0-81D5-246A4ADB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D38D29-AFBD-412C-AD1D-08717C48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D35DF8-F03C-4DF6-990D-8C0AE486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按交期组织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13287F-A2AC-4EFC-8BCF-F6C931011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结合订单时间、备注与客户需求安排后续执行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FDDB1E-D213-43EB-8E3F-DD023B5D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F2027BE-6918-4939-B59B-CAD2D54A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订单先集中进入系统，再进入采购、仓库与财务准备</a:t>
            </a:r>
          </a:p>
        </p:txBody>
      </p:sp>
    </p:spTree>
    <p:extLst>
      <p:ext uri="{BB962C8B-B14F-4D97-AF65-F5344CB8AC3E}">
        <p14:creationId xmlns:p14="http://schemas.microsoft.com/office/powerpoint/2010/main" val="91956531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283ED83-E5D6-4D5A-9D99-4B03B50A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C49144-0AD3-4C75-B5AD-B4B57CF6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订单中枢：先核准，再履约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B85BF-96AE-4210-A90B-F61D67C4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型号、配置、数量、价格、交期与备注，进入履约前逐项确认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D0798-92AA-4B2C-A2A9-1C8F3B19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3C商品配置多、价格变化快，订单核准把客户需求翻译为采购、仓库和财务能执行的正式口径。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845CE-8B6E-469E-9EFE-D748515B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DB5E3-3AB6-4556-B3F3-2CCD509A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717D2-74D7-40D6-A8D2-345F8D9B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52B17-B804-4775-A84F-76AF8159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174EF-88ED-435F-91EA-6F08F4AC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DCC81D5-881C-4D4B-B1C3-219E112D0D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abc3301bb401c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A00998-DCC1-4F04-BFF6-28A94AF4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85284-C7F8-4B06-90D6-F27412F5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0C2F9-12EA-4FFA-A7E0-F745FA3C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核商品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4BD9D-8D70-4963-BF7C-49A242C6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品牌、型号、颜色、容量、版本与包装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B7A757-965B-41CC-8CB9-2A30E65A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9C1315-B885-42DC-BB59-2A06FC9E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9AD65D-9A43-4EBD-BAD6-61064192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BC82881-7588-40D6-A766-A4C20DCAA2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147a4b68a74432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D6D293-635B-4A84-8FEC-F9B8D53C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FBD383-4F14-4C5F-9CDA-040D20D95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9C300F-05B5-4301-88D6-98535054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041802-C882-475D-BC6A-3BEBC6FC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客户适用价、促销与异常价格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B1DE5F-8CD2-47EE-97F2-7DD521DF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2A5B5F-E2EC-42A9-9172-A4C8EA3A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6B6043-DC53-42E7-A265-E27F3A02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5F6B5C4-E536-426C-B896-420B9A2183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12432905e84936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6833AA-091B-4347-867C-1A6A47BB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ED2230-3A28-4CC6-8EA7-ED7A26B7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A2C2614-BB37-476A-A95C-6EAA7E23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核数量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3F8D955-CF2C-476F-9958-F215D373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销售单位、起订/限订与批量清单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CC389AC-6BAF-45A4-9EA5-6F35EB9A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A26FDDC-926B-45D4-8884-42B10D66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325FC7-1E88-48BE-97F2-1D749756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5FE5D32-2B40-44A9-8E9C-015AD5AF53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2f184884494828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39C903E-411A-4C5F-8B7B-14764841D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BE9AFC1-F6CB-4025-883E-02AA2B78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E5191DE-EA16-48D9-A570-615029DE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核交期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25397A4-367C-4EF4-A26D-DC0C4D5E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交付地址、预计时间与拆分要求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510EE3-F729-461E-B5D6-D66BB807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27F0FAE-1CD8-4C51-834E-6E5D6E9D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7FDF154-E70D-4F7B-8761-3C4FD531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8831E7A-F9AD-4BC7-82AD-09E989FF68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83cd360b5c4845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64B4BE5-6384-4E20-A39E-E56CCB3F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0E6FE54-5D87-4F14-B2A5-43BFFED4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04B0B55-FDF2-40F9-824B-CDC11A07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核备注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04A7D12-AFCB-47D1-B153-D5AD93888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序列号、分箱、标签与项目要求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6DCEC0B-B6B9-4741-9D0D-0591F9EA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4508438-24FD-403D-94BF-4CFE33F1A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核准的目标不是增加审批，而是让后续岗位少返工</a:t>
            </a:r>
          </a:p>
        </p:txBody>
      </p:sp>
    </p:spTree>
    <p:extLst>
      <p:ext uri="{BB962C8B-B14F-4D97-AF65-F5344CB8AC3E}">
        <p14:creationId xmlns:p14="http://schemas.microsoft.com/office/powerpoint/2010/main" val="146284548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AD9A492-9AB4-4102-A76A-B72A9BC1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BE1C2-1DA4-48A0-B534-57FC0303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订单中枢：先看今天渠道订了什么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022724-C6E5-4A2F-88B3-8E47CDB8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按商品与规格汇总，当天型号需求一张表看清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FD19C-EFCC-4417-996C-28D91FA4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按商品汇总页可按时间、客户、区域、员工、客户类型与分类筛选，并汇总商品数量、基本单位与金额。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8DD3A-6A4A-49D7-AF19-4969DE49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B904CF-1D79-4FA9-821D-41DCF61F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00B59-4126-4961-83F7-563AA2C3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41F82-EF2E-4194-8FF1-5E27EDBA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46511F5-33E9-4FED-AEB7-F0BC53ACC7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4d513abb14882"/>
          <a:srcRect xmlns:a="http://schemas.openxmlformats.org/drawingml/2006/main" l="0" t="11974" r="0" b="119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ABDF4F-1F17-4E28-94BE-7F70D9A7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D25921-F23E-495D-9F2B-4CA02E41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按商品订货汇总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EBA9B7-2D6D-48E0-9C42-9653C1F8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89563D-7804-46C0-80F6-D5B8EDBB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52AB6E-4166-48D1-8BD4-8DAEF38A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6F2E13-4604-44C1-8F19-7255E391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13CA5-7ECE-44E3-AA88-65689B95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993038-1AAF-49EF-AA21-A24E223C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商品维度收口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D8411E-DF04-40BE-913A-4BAFD8AE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把多张订单汇成型号、规格、数量与金额清单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B02C60-D638-4E5E-B4F6-AF6D55C5F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0E9B24-DCB8-47E9-9F70-9D60E1C7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3CA127-1187-419C-BD4D-4805E852C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1B3A3F-4EFC-44B9-B286-EDDEBC97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多条件筛选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698809-43FF-40E0-B7D6-B13F7981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按客户、区域、分类和时间切换业务口径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85275F-FE8C-413D-BEEB-E85AFFE5F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F6325C-9ED4-4EF1-8D30-86B87F20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C48CB8-63D4-48C5-ACBB-400BA038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6C138A-D023-460D-9CAC-7EBC2432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采购仓配共用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640C44-0989-4BDE-A248-07EF4460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采购、仓库与销售内勤围绕同一汇总结果准备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637D46-F1D7-495F-8217-CEEECF23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3CF50F2-F73A-4D64-912C-3CF8B09C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需求先按商品收口，采购与备货才不会被多张订单带乱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17512780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8526A1F-1ED7-4AFC-A4AE-4B602D44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B9BB32-703D-4DCE-8405-F212682D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订单中枢：让采购从渠道需求出发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16E51C-4AD9-4E5A-99CC-E6B8ED6F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结合汇总需求、可用库存、采购中与已出库，确认采购缺口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3F1548-5A2E-49DC-95D4-1D7195A4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系统先把影响采购数的关键事实放在同一页，采购人员再结合供应周期、供应商和经营判断确认。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8AD05-27FF-4D22-80C5-4D4CA972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45C38D-8696-4315-BED4-1BE04E95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2ADBB-2D91-442E-8EB2-8D345E99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07980-A513-4218-9B31-B6FE0C98C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33CE78-C3B9-4E43-8121-5C9975ED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65A1754-721D-4746-BF23-47B47BAF77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ff8c8bcdb4830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6CEF7B-BBD0-4667-BBA6-9FCCAD93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097EEE-74F4-4670-97F6-3291A58F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E81015-ECCE-45A2-A046-204231C6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订购数量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D33A1-C857-4C68-89F7-BBDCA1BE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订单需求扣除未出库退货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1EC67-2D8F-4AE5-B09D-339D4E35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347ACE-A80A-4524-B29D-0284A30E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486425-8070-46FA-A12B-63E145FB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091F20E-6DB9-437F-9ACF-AF33CA720E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3e086b4d04135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CA26D9-955C-4CBD-AFAF-D5D4F4D3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C865B-CBD6-4B9D-A663-90D5EBEA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89CE8C-55D6-4955-A9F4-5C70DBD8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可用/系统库存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48EE7D-C415-4814-A1E6-20760A37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核对当前库存口径与可供数量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8602AF-95DB-47BF-9652-62ACA886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7D4A1F-8433-4882-9501-13758091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AB875A-2ADC-49E8-BBD0-786880FE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8E8F89D-C3BE-49D4-9B41-09C8806946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c3ee4931194ba4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8BE73F-EFEC-406B-8724-F5512A00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8635A9-B805-42EF-8ECA-E5144D7C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1F91D0-B05E-4738-B1AE-E0F31FBC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采购中/已出库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06B27A-702D-4D42-927F-CFAF3C4A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避免重复采购或忽略已履约数量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4CB4827-C138-4659-9964-303318DD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EEA1BB9-6A40-40F6-96AD-F5C977CF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99AECA-816D-468C-AA82-DA3DE96F3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BF5395B1-F290-485D-8FD2-B76DC4C302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178042e4a4896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BC0BE16-4330-49AF-A6D1-CFDD7439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6AFC7BC-3881-4320-A19A-3C4E0BD9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4399A94-7C0C-4DD7-BAA8-D50582B3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建议采购数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8339743-C2DF-4AF2-926E-BBF495CC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规则计算形成采购参考，可由人员调整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F1E248E-0317-427E-B3CE-29068052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0020FEA-A52F-4641-8A6B-E8F42F96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2B303B6-ACA9-4BD1-A501-3D38A271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947DF9D-81B8-4EAA-B077-1E726B62D1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a317d18ff465d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9B44E5F-D218-48A8-B234-8246B777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66FF2B-67FD-47F5-B162-AC0CBBA9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58362C2-2B87-4AF7-8988-3EED330C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人员确认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5A70860-7695-4EA8-8789-9B514E95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确认供应商、采购数、采购价与收货仓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C8FDC5A-9217-475F-B6E1-35EEB8BB7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2E3BA2D-8825-400D-BFAD-E0CF79AA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智能采购提供规则型参考，最终由采购人员确认</a:t>
            </a:r>
          </a:p>
        </p:txBody>
      </p:sp>
    </p:spTree>
    <p:extLst>
      <p:ext uri="{BB962C8B-B14F-4D97-AF65-F5344CB8AC3E}">
        <p14:creationId xmlns:p14="http://schemas.microsoft.com/office/powerpoint/2010/main" val="166246904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29F1020-35E0-47A5-B048-2996B057D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70E5B-7D50-454A-A4DA-55D97DE6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采购与库存：规则把需求变成采购参考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61F124-27AD-4F41-BDE0-083577EC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智能采购：确认供应商、采购数与采购价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34259-9A47-44D7-8F18-94C24318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PC管理端使用3C业务数据同屏呈现需求、库存、采购中、已出库、采购数、供应商和采购价，并可按供应商组织采购单。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36A1E-9797-496A-9307-F4B13881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65679-6F28-4C34-93F2-B4C308DA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5D4B22-E2B8-461C-9EF1-D242E7B7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415FA-E143-4872-B210-A61F9B7DC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3397569-D6E6-46F3-B193-0445B62880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448701f1a4e13"/>
          <a:srcRect xmlns:a="http://schemas.openxmlformats.org/drawingml/2006/main" l="0" t="7749" r="0" b="77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BEEC12-3B6D-4C45-A031-5C76D591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3EA30D-38D9-42F6-A1F2-12F0A161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智能采购产品界面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EBC4D4-9FAB-4825-8746-9747A3F1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6CF61-C531-42FE-84A3-48F7F0DC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496CEE-9ABD-4D34-A815-389868DD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666E2-C8BF-4222-8571-78CC5224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4F67D-B44C-4FF5-B95C-D96134A2C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52041-92EB-4FA9-9588-B1E3483F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缺口集中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3D3E71-866D-4BF7-B015-6D9759E0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待采购商品不再由采购逐张翻订单整理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A5D77C-60CC-488E-89AD-AD6ED502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753E54-2CE1-448D-8A3D-50E9FE58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31DCA1-D707-4386-BF72-777C4BE4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67FE18-B27F-487C-84AE-2E2C4AD65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供应商可调整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BD4725-196A-43FC-926B-C7A988EF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默认供应商作为参考，采购人员仍可切换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A29EC4-4BF7-425D-96B5-39237D37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652995-8EA3-4A49-9691-BD4FFF98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6B2F74-5A9A-4349-ABAB-5BE7482B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26A81A-2474-4F7B-B69B-372D9245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采购数可确认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EB16FC-A3D2-4422-904D-75601768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规则给出初始数量，人员结合供应周期和经营判断修改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12B8A9E-AE37-45DA-9773-FB7859E0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CCC9735-5306-44F7-8C1B-65AADF1F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系统先把该买什么、买多少算清楚，最终采购决定仍由人确认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201696637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E54B4F7-57DA-40EF-9752-0D9BABB7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0A8AB-E783-47D5-9017-DADB4492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采购与库存：采购结果继续进入仓库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D3EEFB-0C3F-4099-9A3A-FF7DB292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采购单、分次到货与入库记录，形成库存业务依据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40A16-F992-48B5-A838-A53B35B8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序列号商品按启用流程完成入库与序列号采集；采购建议、采购单和库存入账分别保留明确责任人。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6CD9B-0D68-4FF3-BA27-35850CAE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FB4DDA-ED95-4AC2-950B-6F3B1568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186576-0C77-4653-8089-D312DF21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688C2-3E8D-4321-8054-12B6ABDA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0A0078-2F91-430C-B119-0228481F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FC89338-6AB9-4BEF-9682-C9EFC57549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82e55f58c497f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5FDB2A-3ED7-4B96-B1F3-17271BD5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73D006-5A9B-43C4-997C-5F9C5588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EB8D3-9452-4D30-B7A7-638E19BA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确认采购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EDDC7F-B6C5-4875-9734-5E506AC4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采购数、供应商、采购价与收货仓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EE8BF3-1431-4F53-8DDD-BC5E148F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873192-FB86-4B18-9AA0-E3774FA39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A7CA2-3E51-4588-8FD7-0E00F9D3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11E54760-5390-468F-8AC2-4F6BA57471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ea1a3be764208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37ADA3-4053-4516-829D-FD4A9075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3B463-B0C8-4931-AD4B-3A64660D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F1ACB1-CE8A-4F4B-9D52-D47F59E5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形成采购单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CFEDF3-9E0A-4AA3-A6AF-C1436C11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按供应商拆分或生成采购需求单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D27CAC-964F-4E92-AAED-7F93BBBA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FB602B-CE85-4236-BC6A-D7E30011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33975C-7B5D-40CF-8ACF-0C528D70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A9969E2-A184-477E-9E3E-1E10C0C78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dcf09844d41e8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381750-9E66-49EC-89CE-C454B25D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17B361-D2C5-4345-BB7C-C4879713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E4745F-6CD7-46A1-B0E4-337F5E46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分次到货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71DEC3-DB8A-4344-A2F4-939E2370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按实际到货节奏进入入库流程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F6CCD0-0F2E-4675-B8DA-72BAC611E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FC93FA-7ED2-4C86-8D85-AB4B539A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60C2C49-E875-49C3-8F23-8C155F03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9AAF517F-3C50-41D0-894F-19B5E72332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cfb9bea344365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F2C7B63-2481-4CAC-AEBE-09E48AD4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736C346-468B-4968-9166-C5578F53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2600C8F-2D62-40AF-9DB5-D04CD4B2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采购入库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342E6D4-A6D8-435A-B21F-8D966648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商品、数量、仓库与经办信息留痕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1577748-BD34-4454-8C5C-0527C7F3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C5F4534-4DF6-46E0-B70A-D34DBDEC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46C8C6D-9D4F-4D87-AB6D-0A1B7F41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5E81A273-739D-4D02-AE99-58222A0DA5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3a7a480ca34f8a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1040148-C697-4BE0-A62D-1E65C868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94FEA13-A7FE-45EA-A8A0-7CAC05F7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70588B4-B553-47D7-BB48-3D16F642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库存依据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9AB0722-5D2E-40E9-A8AF-F945A1DA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完成入库后形成可查询库存记录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C02C006-FFC7-41EF-90D0-E470B486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BC58CE7-58C7-478F-9766-5AA2F9BD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建议采购、采购单和入库是连续步骤，但每一步都有明确责任人</a:t>
            </a:r>
          </a:p>
        </p:txBody>
      </p:sp>
    </p:spTree>
    <p:extLst>
      <p:ext uri="{BB962C8B-B14F-4D97-AF65-F5344CB8AC3E}">
        <p14:creationId xmlns:p14="http://schemas.microsoft.com/office/powerpoint/2010/main" val="383506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E82DA5-D0E6-4768-A90C-7A1DDCA4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600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B94C16-1253-4E56-814E-E99536B2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48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采购与库存：同一SKU可能分布在不同仓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AB6AE-527E-4A24-BC65-3F819936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中心仓、区域仓与项目仓，围绕同一库存口径协同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57A0FE-5DB6-4257-8B20-B5270628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3C企业可按实际组织维护仓库和库存；调拨、盘点与安全库存能力按版本、应用、权限和流程启用。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F17542-CB06-48D1-930B-C1308444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E16B7-48F6-47AA-8727-18A708E5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1670A-5B44-4C7E-98FB-B2D2C08F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4312A-4EEB-4130-B51E-BFF1463F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F4D23-8A22-4A06-B14E-11B5F1195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3681703-DA12-49CB-B5F8-B4F5B6E14C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913c8ca0a45c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93BC7-9D3C-4153-9D85-4D69BD26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中心仓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1DDD92-6972-4C76-B3CC-EB5AA89A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承接大批量采购入库与主库存管理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C089F1-79D6-40C8-9E45-14D8A13E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93297-B3C2-4FD5-9042-8600B2C6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6CBCEDA-E567-4F87-AD23-79609E5CC8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b7236e17d429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922849-B203-45E5-8236-9B8C373B3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E01060-A3FB-4780-8DD0-ACACB513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服务本地经销、连锁门店与配送需求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67D7AE-0CD4-4E2B-94C0-5EC9F74E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4C785-7114-400C-A876-4E93F3C7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147A265-5339-4519-B8F2-AC28DC4426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ac2040fbb4a2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8F5E03-4D96-44B7-9E8F-2F8ADD21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项目仓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E0B521-DC0E-4976-A5DF-D18666B59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围绕政企办公或项目交付组织备货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B5E2CB-A875-4176-9EDB-378F2F4E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C7C100-BA0B-45B3-879C-EE032E3C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9C7E1D2-DA03-4832-8566-3330288228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156d65a3f493c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AFC628-3379-4ABF-9D7F-1C2EBD59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库存口径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22DC6D-572F-4252-B742-D736DEBE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系统库存、可用库存、采购中与已出库分别核对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E6222F-A445-42F1-B81E-BB040254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A383C8-8A3C-4A56-9600-FEA19339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9911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多仓不是多张表，而是同一商品在不同仓的业务状态</a:t>
            </a:r>
          </a:p>
        </p:txBody>
      </p:sp>
    </p:spTree>
    <p:extLst>
      <p:ext uri="{BB962C8B-B14F-4D97-AF65-F5344CB8AC3E}">
        <p14:creationId xmlns:p14="http://schemas.microsoft.com/office/powerpoint/2010/main" val="19572160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8C2CDE5-AEA1-45D2-B1E0-ADEB093B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600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5B4941-BE2A-402C-B130-E82F30D6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48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采购与库存：高价值设备入库时采集序列号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8983B-0FE6-41F4-B502-3241F328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采购入库：批量导入、录入或扫码采集序列号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C5C37-BECA-4E5C-815C-8D722837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PC端支持导入和查看序列号；手机扫码采集按序列号应用、权限、设备和入库流程启用。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4BCB0-5653-47C4-B34B-8122D021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B995CE-CF04-4531-A382-D176B32E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7F81AD-9B16-4892-81E7-E7DB7765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967CE-F980-40E0-A360-5DCBE5FF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AAA58-855C-4A3A-9DD8-9F790F45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F6F8EAC-BF8D-4AFD-AA1E-DD318EAA39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a2b0a61e9438c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33C77-6E68-4733-8551-DF28711F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E58955-DEE1-4ED9-86FD-E390D1A6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B7DE9-1EC2-4B7F-91F6-DBC364E4D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采购到货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DD9C1-B9EE-4FE9-BD38-72F5C9C8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确认商品、规格、数量与收货仓库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A06BA-7B51-4874-9AE1-F9863244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B139FC-7A7C-481C-8B44-93AD7420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D399E-92EF-4A53-A7E5-99A9AF52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280BE7A-8E2A-4FA1-BB0B-A8C99E57DC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9187141ae7451a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F2CEDA-9B22-4C4B-BCCB-8C6D1DB9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3A1CEA-3D8F-4C43-A5FB-A04E26D6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5757AC-1097-4D84-B979-B0CD6ADD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采集序列号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4D25C4-EB84-4379-9546-F7A30FA34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批量导入、手工录入或移动扫码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E30A2F-6705-4A12-A13E-ACC08E9E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1A2856-A925-4970-8D73-0631653D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E682CC-9F8E-4E64-945A-D0ADE8773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983FF58F-5329-4156-817F-16B977D6FC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89186524864cf0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BE4BC6-B2D3-4C52-87B1-E0D2A2CD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B96CD8-878D-4A9C-AD27-87E6B0F3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1179D6-63E2-443A-A4D6-74E42876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数量校验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95AEFA9-AF55-492E-8F20-A3D01E33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核对入库数量与序列号数量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DACC06-E3A0-46CF-A03C-2AF3A540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9A1697-65D3-41D8-A3DA-4D36562B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069526-710D-4447-82A0-30EC92A3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F183E93-C816-4382-AE21-5AD399F354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0e1e26d79e4fe0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2879098-D5B0-4E48-B8C2-3A16127BF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B1B46DA-6D6C-41F5-A143-E6DDAE703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2BA2F74-1364-4154-88C0-7E176692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完成入库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39D6BE5-C007-42E8-8D5C-89C87B7E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序列号进入指定仓库与业务状态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5BCE101-2938-4B83-9A32-03C2C24F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EC69BC9-AE31-4867-B9F9-EF8C4A88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需要设备级管理的商品，在入库时先建立序列号台账</a:t>
            </a:r>
          </a:p>
        </p:txBody>
      </p:sp>
    </p:spTree>
    <p:extLst>
      <p:ext uri="{BB962C8B-B14F-4D97-AF65-F5344CB8AC3E}">
        <p14:creationId xmlns:p14="http://schemas.microsoft.com/office/powerpoint/2010/main" val="208435611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95D2155-928F-40EB-ADF9-1FC42600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5AAE5-02D0-4760-83FF-38D98711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采购与库存：设备级库存可查询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A569C-8D7A-4335-B748-54A6C550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序列号库存台账：查商品、规格、供应商、仓库、箱号与状态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65A3D-2F0B-48E5-A965-76228BED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序列号台账按设备关联商品、规格、供应商、仓库、箱号与状态，用于企业进销退核对。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2843F-A0D8-46BA-A7F8-E4A954FD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0C391-AE16-4421-872F-A958069C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121123-E4BC-4719-970F-764BE366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E6CA15-9BBE-4026-9C45-9AA55FC7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3FCC900-7FFD-4249-ACBC-BC062BE0D7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c9807f157841e4"/>
          <a:srcRect xmlns:a="http://schemas.openxmlformats.org/drawingml/2006/main" l="0" t="7749" r="0" b="77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1B9A9-8BDE-4E62-9961-8AA979F7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D381FC-EAF7-4D65-AC60-67D1EDA2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序列号库存台账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E9363-E303-4A27-BB1F-FE2AE366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3F8F2-99A0-4D4F-B4B8-654AF1FD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1668C3-BC25-4644-93C5-A08D91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E4DEAC-8213-4C1A-ADD5-82F84C77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9D2DEC-C1A6-4046-83BC-7E1735BB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4DFC8-C427-4228-82CB-28BE8BF4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按号查询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DC9108-47F4-47F8-8728-080FD291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可按序列号、商品名称、商品/规格编号检索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7F96E5-2353-4D61-BF85-4F88C6FB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E07F80-70BF-4468-AB40-514E435C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63D3B-6DF8-4A11-809B-049534F4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5C35FE-1B14-43F5-8A7A-A17F00DE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仓库与箱号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28A1A2-6124-4EAB-BE6C-6380B411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查看所属仓库、箱号和供应商等企业内部记录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C36CB6-8A7F-485B-87A2-876894F7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C94211-893E-4969-AECE-8F8A4D72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F6BEBE-96CB-4695-A0FB-BE1FA0F0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589F38-FAB9-4972-8721-6BB3BF8B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状态清楚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475EE9-666E-4415-A506-95C6572B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待入库、在库、待出库、已出库等状态用于业务核验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3CCBAD-3AE0-4941-AC18-5F67D769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FE4E4E-5999-445E-B06A-B253D99B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序列号让库存从数量级核对，进一步下沉到设备级记录</a:t>
            </a:r>
          </a:p>
        </p:txBody>
      </p:sp>
    </p:spTree>
    <p:extLst>
      <p:ext uri="{BB962C8B-B14F-4D97-AF65-F5344CB8AC3E}">
        <p14:creationId xmlns:p14="http://schemas.microsoft.com/office/powerpoint/2010/main" val="139789227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AE452F7-98E0-488D-A528-9F8F8BA1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EB8D3-BA9D-4362-BBBB-DCD677DC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采购与库存：销售出库关联具体设备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51857F-9F3B-4F55-A1DD-276FB061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序列号发货汇总：客户、订单、出库单与设备记录同屏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C78E1-9CB0-4B55-91FF-C7DD34A8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序列号随销售出库关联商品、订单、出库单、仓库与渠道客户；查询时先核对设备与来源单据。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E4B8E-9CF1-49A1-BEF1-47A21FDB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97094-06F7-4B3D-98A3-FA6BA1BF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F2369-CE19-4F5A-8CC0-56AFFFED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7058B-13CA-427C-82B3-642E1755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C858182-2B26-419B-9CFD-170B2077BB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a609afa8d041b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419350"/>
            <a:ext cx="7334250" cy="2914650"/>
          </a:xfrm>
          <a:prstGeom xmlns:a="http://schemas.openxmlformats.org/drawingml/2006/main" prst="roundRect">
            <a:avLst>
              <a:gd name="adj" fmla="val 39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E0F8A4-3514-47A2-BD7F-C4C2C43D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559C30-73FB-4776-9F98-1DA6098C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序列号交付核对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18EA57-C285-4F19-8DC5-B71BCE502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6BC17A-6DCE-426D-947A-9C311D0A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664329-CA0F-4D4E-9FE0-E7C1588D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B99D92-B789-4F6E-AC52-3AAF01C9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9ADC7-1A64-47BE-AE59-83BED1E7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A985A-BE13-4CAA-974F-3EBC9C26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客户可关联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000506-F980-4AD8-A0E0-7F8D8453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具体序列号随销售出库形成客户与订单相关记录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5164E-7C49-48D2-98BD-4BB36615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8A2CB4-BE9C-426F-8B75-A3FBFF8F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21A538-51A4-4803-912A-E9300FC02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B3F79E-19AC-4E6C-9258-8EE9001C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单据可回看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BE916E-9E6C-41E4-8454-EBA66B7A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订单号、出库单号和出库仓库可用于业务核对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6C4034-58AA-4EDA-803A-952ABABC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90DEEE-2133-44F5-BC74-AA95F695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041C7A-210F-4628-85CB-9D5B9385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F3424A-5AFF-4D4B-82A1-82477ADA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流向可分析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EAE6A9-6974-41AE-93C0-041F7C9D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企业可按既有出库记录观察客户与区域流向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2F3235-6494-4FB5-98F1-7CA08574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7AFF88-2418-404C-86C3-08052984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设备出库后，序列号不再只是仓库字段，而是订单交付依据</a:t>
            </a:r>
          </a:p>
        </p:txBody>
      </p:sp>
    </p:spTree>
    <p:extLst>
      <p:ext uri="{BB962C8B-B14F-4D97-AF65-F5344CB8AC3E}">
        <p14:creationId xmlns:p14="http://schemas.microsoft.com/office/powerpoint/2010/main" val="15841774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0FAD5F7-C38D-4021-BC52-F30DB3DD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9BFE6F-580B-45B7-AA57-9DA9E778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采购与库存：序列号追踪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C4D90-3144-437E-A7F8-15C11722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序列号追踪：从入库到出库，单据和状态可回看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BB27B-8FDC-47CF-B08D-23B20BC8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同一序列号的入库单、出库单、日期、仓库与状态成对呈现。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FA85C-8DA9-4B8C-80D1-F937F35F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2A0F8-8F45-4034-86C8-FBA00B258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D48F1E-14BE-4269-A3E1-A4A00523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100A0-7E34-4CA4-BEAE-C58D1A0E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B29583F-BDDD-41F3-9DFB-32961C33BE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4cf0e483a348c3"/>
          <a:srcRect xmlns:a="http://schemas.openxmlformats.org/drawingml/2006/main" l="0" t="7749" r="0" b="77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A59CF-9C06-41BA-8196-33C7B90E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D2C72-9CE7-474D-8C97-A9A9EB6B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序列号进销退追踪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5D989D-7B2B-4898-B65D-FE24AD94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2767EB-CC53-4954-90F0-1A79AB65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F76101-C5CB-4832-9C96-059DF8CC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66A138-D7E3-40E0-A4D6-9D295C3B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35E7A-CCFC-44E6-A8BC-F532D77F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4FAB1F-9168-494C-A062-A7DD721D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来源单据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FF44F7-1F13-44D4-A0B5-4BFFB7EE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查看入库单、出库单或退货相关业务来源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68B4D7-B9FC-4E41-8E3F-011B79F1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CE7100-F87E-48E3-8F66-93F5B54E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1709F5-5AA8-4B32-939E-EC11807C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B76304-8A1E-45BB-9156-E1FF5A88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状态变化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2AAAC1-AA20-4B4C-BF8B-A2517E34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在库、已出库等新旧业务状态用于核验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19E15C-8564-4E0D-B3FF-E3540A59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CBA5D5-1D11-40B8-A7CE-021E2D16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B86972-3B89-4A6D-B022-3A802478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418EEA-60B6-4779-B31B-39FC849B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范围清楚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263D52-1850-4614-8743-D12A8AFA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追踪聚焦企业进销退记录，并与内部单据和状态关联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90AFFC-084E-469D-BB3B-45D44EAB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2934423-ACD7-4DB2-850E-30633003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企业内部进销退记录与业务单据、状态变化保持关联</a:t>
            </a:r>
          </a:p>
        </p:txBody>
      </p:sp>
    </p:spTree>
    <p:extLst>
      <p:ext uri="{BB962C8B-B14F-4D97-AF65-F5344CB8AC3E}">
        <p14:creationId xmlns:p14="http://schemas.microsoft.com/office/powerpoint/2010/main" val="107499294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B5F4E30-8A2E-440A-9D60-F8EF18C5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471FC-4BF4-47DA-9175-2A7D152C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 交付与售后：退货也要回到原业务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1A8D3-6440-42BF-9A9D-2C09B261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退货、退款与序列号核验，减少高价值商品争议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509381-2E83-42F3-9F1D-619507DE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系统围绕关联订货单、退货类型与原因、收货仓库及序列号承接标准退货业务；更深维修服务流程可按项目范围扩展。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D1E95-DED9-4A18-8E12-7F109A3C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C37DF-3604-401E-AF3C-9CC734E3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3A933E-F009-4D8E-AA5C-5B931624E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1AA0E8-03E9-462B-9C67-1C08A613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38F53-78A4-4689-A749-66670624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C40F213-3002-4559-95A5-FD9AE95AB8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690c79575042d5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AB950-735C-487F-9FE7-EACC57E2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0AA19-76DF-4C01-B22D-42AC65BB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D919B-236C-41A5-81D2-03C7768F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关联原订单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4B184B-1BE9-4478-824D-25AF5223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核对客户、商品、规格与原出库记录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8836FD-B3E7-4542-9FC5-E767134E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5F8B0B-FD6C-48E7-8659-9C7364A1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3F269-8074-49D4-9146-8EF662A3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D8E601D-0CBE-428B-89A2-54D3D175E7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03c6c8b65b4fe1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823DAE-4589-412E-BA49-09A2BD96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681A35-1D33-4BAD-83EA-2DEF8DD8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67FBC1-1C6F-438C-8085-1C1CAF90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核验序列号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95292E-831E-4562-9B3D-B929ACF6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确认退回设备来自关联订单的出库序列号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ED2D5-A7B5-4B16-8C19-D1CEF3BA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29C9B4-5EDE-4629-9CCA-97C01E4E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1A7BB5-AB5E-411C-93E4-1C7BEF96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6110DA4-E651-4438-9BE7-8A2144CDA5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ffdf9c3114221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C595CC-9C71-4E46-AAE4-4C8B60F5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66F1B7-9CE7-4717-9354-51A50350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772F20-4980-4609-8D0D-2313E6FA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退货入库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7906DE-E92A-4392-988C-44158894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按审核与仓库流程形成退货入库记录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48776B2-126E-4FCD-AB35-D171C65E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22B91B-67D8-46DF-9050-52BDC257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DCCF90C-DEAA-4FD1-86C3-1FA4DB1C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BC518D6-C841-4404-8D64-73F87E34A0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57b959e5146cc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305FA4A-A7E6-4062-B821-30C9E04D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090A250-74F7-436D-878B-56E9FC32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A158BDC-ED5E-4B1B-8EF9-C7CFC211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退款处理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C8E03BE-6F3A-4D84-BC82-B3DC22AA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按已启用账户与财务流程完成退款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211DF87-9026-4454-982F-5F7352DE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CC0C19B-6FF9-4795-B0D1-94C323DF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把退货、序列号和退款重新放回原订单语境</a:t>
            </a:r>
          </a:p>
        </p:txBody>
      </p:sp>
    </p:spTree>
    <p:extLst>
      <p:ext uri="{BB962C8B-B14F-4D97-AF65-F5344CB8AC3E}">
        <p14:creationId xmlns:p14="http://schemas.microsoft.com/office/powerpoint/2010/main" val="84283647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DF331EE-9907-4840-A53B-17D94A19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F7B26C-ED51-4D7C-97EB-8BDFA29C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 交付与售后：订单状态继续走到客户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5F3AC2-5D75-4188-8380-87E8DD4C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从出库任务到配送完成，进度与结果在线留痕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29756-2C73-416E-B396-CE7349D9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配送任务、出发、完成、备注、附件与回单按应用和权限启用；履约结果结合任务状态、备注与回单核对。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6F5CC-DF29-4056-9569-692B1E19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4D9EFB-0D4F-4FB7-8A7D-534942D1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5242F-6F61-4BFE-BFC0-AF4CE1BF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DA2C0-7CE9-4980-BD48-697FE535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0B4250-E478-45CE-BF3F-DA991F81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F8856B6-B443-4B38-A498-535D599FC2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ebf476870436f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2DBCB-FC46-433D-BB1E-A34DAB74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9E908F-8C86-4F18-8FCC-6B88F6F8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37E3DF-6CD2-41B7-9156-472ECC2F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出库准备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32E2F2-D13F-44BC-9881-BE4839CD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商品、数量、序列号与包装要求核对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1D3A4A-AD0A-4E63-918B-68EF2FDD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CEB317-C5D0-48CA-A0B3-A9690DF4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CA3EF4-336B-4FBF-AD8C-73BE4E1CD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2A8A486-EF8D-443B-8123-7D90AE427E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7404ee66014f95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919E22-FCE3-4BCF-9749-B55E3F4E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4DA2AA-429C-4E5A-B5C3-7628BC4D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587163-7E41-4817-8AAE-E00E2B2B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生成任务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BBDEF9-457A-4F93-9EF0-91D5A50A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客户、地址、最迟配送时间与任务状态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EF4055-EBFD-40A8-A939-6A8D4BA1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89659D-DCCA-4F86-B27B-0B8354DB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8DB0C1-AC78-432C-AD00-BB8F2E56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992575A-A8A4-49F7-A281-CE365B1D8E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6aafad9ab4ace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2676C1-849C-4668-AE78-658A30EA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DBEECB-C73E-4DBE-B6C0-A77B1BC9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ED5D481-844D-49C7-8D3D-F9B88EAC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移动执行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3B16EAB-9DEC-44A4-B765-857A20BC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配送人员查看任务、备注与交付要求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AC4C647-07E2-4642-A015-1F7F3677C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FCC78E3-5A08-4001-BFC4-3EBD9DF3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B2DE0C5-E16C-4748-A819-8CB86DC8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0B53D17E-E718-4829-84B6-8EE6107CD8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dfb2d659cf49d3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97AFAD5-4DE8-4A05-8236-84B48661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7D40A0E-9706-480B-A35C-3DAF4C50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C9332FD-2B86-4436-9672-A61E1C3C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完成留痕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A20D5CA-6A28-461A-A8B3-7BD4E491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状态、备注、附件或回单按流程保存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EA0E545-A15E-4C6B-B7B2-6039A419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CE1F34A-D086-4D5B-B443-D376CC9E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交付进度进入系统，客户问进度时先看订单状态</a:t>
            </a:r>
          </a:p>
        </p:txBody>
      </p:sp>
    </p:spTree>
    <p:extLst>
      <p:ext uri="{BB962C8B-B14F-4D97-AF65-F5344CB8AC3E}">
        <p14:creationId xmlns:p14="http://schemas.microsoft.com/office/powerpoint/2010/main" val="124669144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091EE63-B8F6-49AB-BDF6-AA4F7A00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548F9-21EA-4712-8E4F-99855697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 交付与售后：业务完成后要能算清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605F6-37D8-4B67-8132-B8F81AE8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客户对账：把订货、退货与关联收付款放在同一账务视图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73706-04D9-467E-8149-B59F2A6D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客户应收、订单金额、待审核收款与退货应付集中查看；财务按权限生成、提交、审核和导出对账单。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515F8F-D781-418D-BCAF-139FC870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01B61-9B91-4839-9C8F-452150D1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7BAC2-6F66-4589-BE36-B9F9065B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ECC82-17CB-4CC2-9619-E3D04FF8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B06C501-5A5D-4FF8-83F1-B5EE932A72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53675413aa41d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419350"/>
            <a:ext cx="7334250" cy="2914650"/>
          </a:xfrm>
          <a:prstGeom xmlns:a="http://schemas.openxmlformats.org/drawingml/2006/main" prst="roundRect">
            <a:avLst>
              <a:gd name="adj" fmla="val 39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00B27E-FCF8-4B98-82D0-50FC8F64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C1A4F1-1BBE-48CB-8E33-DFCDFF75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客户应收与对账流程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C5C645-5933-4770-8D5E-DEEE1F66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26554C-D7A0-4A2B-A13B-B70F605E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8131F1-2150-44A8-B201-39F9BF6F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777309-EF75-4052-87C9-BCED12D6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D680D2-0FD0-4059-BAC7-BAF8D182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065425-B214-4809-A47B-83AB483E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账单范围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A185F1-90BD-483C-8F98-79374623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订单、退货与关联收付款进入统计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60981B-F4BE-45CF-931A-CD0B5345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695D1F-E8F1-465B-804D-DE65F24B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AEA686-FA0A-42A5-8BA0-EF0FA62D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86917B-B405-4784-B1DE-7A6729B1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企业内部审核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D04F1E-A094-4EC1-A192-B7DAA00D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财务生成、提交、审核、作废或报损，按权限执行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F6B4CE-4362-4DD9-9B0F-EA2B3BF8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3DD99B-C181-4516-8A41-4F375DB38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A6787D-905D-47B1-9A17-CA3BB621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1E1561-8EE8-4639-9921-5BE12AF3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沟通依据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712A19-B7D5-490E-B573-F7FA8E92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导出账单与客户沟通，在线确认或异议流程可按项目范围扩展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DB0CF9-5B3C-454F-AD25-6C13CD4B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5FA8F3-1719-4583-A9F6-B8BB2BE2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订单与退货先回到同一账务口径，回款沟通才有依据</a:t>
            </a:r>
          </a:p>
        </p:txBody>
      </p:sp>
    </p:spTree>
    <p:extLst>
      <p:ext uri="{BB962C8B-B14F-4D97-AF65-F5344CB8AC3E}">
        <p14:creationId xmlns:p14="http://schemas.microsoft.com/office/powerpoint/2010/main" val="131066276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5862C2B-DB5E-41CF-BB81-8AA1B4964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D5CEFE-B8C7-4B50-93E7-1FF0EDBB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08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1D7A3-17AF-446B-B2B6-582281DA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老板、业务、仓库、配送与财务，在移动端处理各自任务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1432E-7826-4F93-8022-6416D57E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rPr>
              <a:t>手机管理端按角色处理订单、客户、仓库与配送任务，结果继续回到企业订单与库存记录。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3D68FC-9C0A-4A95-AA49-333D101C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62859-78C3-410C-A84C-3BC62904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DBDA31-8485-4E10-9896-3C567E79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A07F21-D3F8-4229-B9A6-BEA7DE7A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F7671D-B966-400B-A985-C27AC320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67F91C7-90E5-4DDC-9D36-D636946466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82906de2a84c13"/>
          <a:stretch xmlns:a="http://schemas.openxmlformats.org/drawingml/2006/main"/>
        </p:blipFill>
        <p:spPr>
          <a:xfrm xmlns:a="http://schemas.openxmlformats.org/drawingml/2006/main">
            <a:off x="85068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158BC8-D7EE-4BB3-99B2-32F9A927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13D337-3A3B-4197-8431-8CDA94AC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B80609-5049-4178-8354-DE6BDD81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EF315E-CD0D-4CBC-ACE4-85010A8D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订单处理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97AC87-BA98-4EBD-8D0C-4743DA5E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FE76FB-9E31-48A6-AAF8-1CF1B38A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433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8A6732D-98DD-4D5A-B062-A50C97B402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80af3eb754ae6"/>
          <a:stretch xmlns:a="http://schemas.openxmlformats.org/drawingml/2006/main"/>
        </p:blipFill>
        <p:spPr>
          <a:xfrm xmlns:a="http://schemas.openxmlformats.org/drawingml/2006/main">
            <a:off x="357483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E24519-1486-4335-9F10-B113E92A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C2AEC5-2E15-4969-A10D-50AE42AE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9F0EDF-D1C2-4380-BC25-C53800E6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6D6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455AA2-79D1-41F8-AC84-DB7161FC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客户管理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CF2C23-5F04-4E91-89AA-6C60367D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974DCB-F816-44C4-A4A4-2FD026C0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848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5947E08-E38C-405C-97C9-9A7FE772C7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5b02b5e3504523"/>
          <a:stretch xmlns:a="http://schemas.openxmlformats.org/drawingml/2006/main"/>
        </p:blipFill>
        <p:spPr>
          <a:xfrm xmlns:a="http://schemas.openxmlformats.org/drawingml/2006/main">
            <a:off x="629898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E2490D-A135-47B4-8656-7C0AB874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4C52B1-25DD-4217-8018-3D09B0F3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059A87-AF3B-40B9-9424-3C4140AA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B07C3C-E981-4329-B17A-614BA356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仓库拣货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FB5D7E-FE24-4DC3-8C8E-384BA5FE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77B873-7CFE-4DB9-93AE-5F4166E0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263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44620A77-FF64-4009-B09A-48CACC3410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d00b8f169408c"/>
          <a:stretch xmlns:a="http://schemas.openxmlformats.org/drawingml/2006/main"/>
        </p:blipFill>
        <p:spPr>
          <a:xfrm xmlns:a="http://schemas.openxmlformats.org/drawingml/2006/main">
            <a:off x="902313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C5B535F-4D72-4542-A801-741C3B5DB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171FCFB-88BB-48C6-853B-673BBD57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8A12AC4-2779-4FE6-9F67-B9CAE5DB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6D6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FBE31C4-45F7-40B8-AFBA-03F494C8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</a:t>
            </a:r>
          </a:p>
        </p:txBody>
      </p:sp>
    </p:spTree>
    <p:extLst>
      <p:ext uri="{BB962C8B-B14F-4D97-AF65-F5344CB8AC3E}">
        <p14:creationId xmlns:p14="http://schemas.microsoft.com/office/powerpoint/2010/main" val="142364611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434F37B-D095-4689-8BEE-A35885BF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B90AD-192F-47C1-8C5C-1C805679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手机管理端：经营概览随时可看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7C68CD-E58F-40F5-B3CE-748F3E82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老板驾驶舱：订单、客户、毛利、回款与趋势集中查看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1C3D2-4E81-4A60-8207-0B611382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经营概览用于快速发现变化与待办，最终经营判断仍需结合订单、库存、应收和业务实际。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1C1F7F-0FCA-439C-A2B7-F39E6621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8414FE-502E-4946-B0CF-453EB69F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A37F6-6069-49C5-AFED-D29E79405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A70F7F-FEDD-4A60-B2D1-0E787669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FB86B-2467-4D91-859F-ABC5E7E8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00F79A2-D342-4CE1-9717-C868B7E277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45c764f1a470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8607" y="2362200"/>
            <a:ext cx="1838537" cy="32766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B60CDA-AB34-406B-80AB-D65B39E6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5C4C1-69A9-46B2-B3E7-5A1A59FB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8FA439-8A65-4CB9-983D-4B700A37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D323E7-658E-42C8-A856-4FA80126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E4221B-2082-436B-9A76-476D2484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手机管理端经营概览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769FDE-FFC5-4FEE-B2F8-919971E2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148F18-CAEC-4B5C-A282-5397CDE2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A887F0-C8E2-4DBE-A8BE-AA670C62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经营规模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CA92DD-D926-4E5E-B192-F170464A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订单金额、订单数量与订货客户数量集中查看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2DA15F-B4F4-4312-A1D8-8950B05B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4C2851-4D89-4B1D-AC88-A5AA5390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BF465B-8B9A-44FE-9057-721F80F4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479DE1-10EA-4ED8-8337-DF70426D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盈利与回款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0D8F53-866B-42D2-A5A1-B811FE680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订单毛利、回款金额与客单价形成经营参考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E7985E-14B6-402B-959D-306EFC70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429BEA-4AE4-4865-A913-053A0F59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F06D4E-6D0F-4394-9B73-2432CA05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9D0CFDE-9CDC-4F7A-AD1E-FAE7F9A4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趋势与待办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3974BD-162A-4F3E-A120-D4117029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近7日变化帮助老板快速决定下一步查看什么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32334F-8733-44E6-B698-5D73B1ADE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66390B7-59E3-4D79-8925-518076C97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先看到异常，再进入订单、客户和资金明细核对</a:t>
            </a:r>
          </a:p>
        </p:txBody>
      </p:sp>
    </p:spTree>
    <p:extLst>
      <p:ext uri="{BB962C8B-B14F-4D97-AF65-F5344CB8AC3E}">
        <p14:creationId xmlns:p14="http://schemas.microsoft.com/office/powerpoint/2010/main" val="164668004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B75557-4E40-4B39-BDF6-6287BEDE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7242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1D1076-563E-4140-9DF0-557D8725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571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手机管理端：业务员离开办公室也能处理订单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8B5135-8A53-481A-9F9F-62098F6C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代客订单与订单进度，跟着业务员到客户现场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254BB-1FE1-41EA-970F-035E900F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订单列表展示客户、商品种数、总数量、订单金额、状态与待处理款项；代客下单按权限启用。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AD899B-D701-46E3-8015-520C988A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0863B-5358-4450-9AE2-A935A397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90C0C-CF3D-4072-8C70-509302896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4CBE3-2B35-41BC-979A-3D3336AF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D743C-A694-4734-A92E-1846D0B7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FD0590C-26FE-48DA-B04A-95A1E7CD96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fd005714b14ba7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79C16-8EE9-4A1C-B049-B08B181F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F98C75-B91D-48BA-92BF-9C814CB3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580698-57FB-46C5-BA80-97E038B2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90C4E-7B03-4F5B-B16F-85248156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953FD4-51AB-421E-9873-955DC907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手机管理端订单列表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DE9A11-8D4A-41B5-A45D-B2EB2356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CDC02-B3F8-4569-B8A3-ED0A146C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A645F1-DB3F-4D39-A62C-380E103A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订单全局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578ADA-C514-4A53-AAE2-9A2C0EF7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全部、待确认、待审核、待出库、待发货分类查看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ECB7C4-5F89-4C30-B199-8F30FA55C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A8A700-11E3-46CE-9163-C13084E6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19184C-2CCF-4FC1-A185-39F6773E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55A465-0391-47E2-B516-6DFF5BDA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客户与金额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D370DD-627E-47D8-A225-06CEF155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客户名称、商品数量、订单总额和应收状态同屏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0F25CC-7F89-47B9-9CBF-DAF25B32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E3B88B-DF22-48A7-9B87-09B22040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3398D8-6F8F-4729-8DE9-D2910EAF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36C2CE-CCFB-4CB2-91B5-8ADA36C4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代客下单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41E15B-16CB-4250-982A-CFC49CA1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业务员可从客户或订单入口承接现场补货需求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85C531-408C-4A23-B8A2-4445F29E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06E06B4-D952-43D3-BCC4-133914CB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客户问进度时，业务员先看系统而不是逐个打电话</a:t>
            </a:r>
          </a:p>
        </p:txBody>
      </p:sp>
    </p:spTree>
    <p:extLst>
      <p:ext uri="{BB962C8B-B14F-4D97-AF65-F5344CB8AC3E}">
        <p14:creationId xmlns:p14="http://schemas.microsoft.com/office/powerpoint/2010/main" val="178165727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778468-8717-47AC-952A-F1A38C3D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EB0CE-20D9-42FF-89F0-0EFB156A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手机管理端：客户经营不断线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050FA1-76D0-4096-B3CD-8E046FB71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客户档案、区域、渠道类型与代客下单入口随身携带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C8D28-EFD0-4CBB-B127-5F64D4E2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客户列表呈现通讯渠道、电脑数码与政企办公等客户；跟进与外勤能力按应用、权限和项目范围启用。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7A9A3-F203-4B24-89BD-25A3E2B9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7D3A6-CFFE-40E4-9FC5-3592BAC5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8D2F88-509B-4052-972E-21FE3C11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02557-472A-491C-8C0B-F76170E9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AE354-2898-4C2F-8510-1BAEB62F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937B4BC-1527-4A6A-A803-7ABE4F7399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e1f7666874bfa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47DA4-8D1E-470A-BB95-EEC19E20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866D7-A6C9-4297-856E-90E23104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23B045-C0A3-45F3-8D16-5D51CF8E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51FE5-0E84-4011-A86B-0D6E2D68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C9914F-0185-459E-BDE2-A2C74E6D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手机管理端客户列表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D50C5-1524-4E07-9CB7-8E5FAB83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5B2513-0940-42EA-BB7C-10A13365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5A6E40-6E64-48FD-AA15-17E235B82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客户信息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B2FF1E-DD14-46BD-AAC3-F00B5F5D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客户名称、区域、渠道类型、联系人与联系方式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409071-B7E4-40E3-BC7F-CF3ABA1A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03FE25-020A-430D-8CFB-429D571E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DECC04-68DA-4D23-B437-5D967CF4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17AF29-D6F8-4C74-AF30-7886BA6E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分类查看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EBDF4C-B35C-43D1-9540-2BE663F0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按下单时间、客户名称或筛选条件定位客户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B8D3D6-AA18-4189-B705-AFD9B05C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B75567-8074-4DF0-9808-CEAA798C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A30E5D-D6B0-4200-88FD-E884B36D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F82DB1-4E8C-46C3-9305-22E54ACF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现场动作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206BEA-97B6-4905-98CB-BA3FF6B3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从客户卡片进入代客下单；拜访跟进按权限启用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E83BF5-D61B-4E68-9266-2DE5057E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98B5523-AA42-4DCC-8E09-6FF5BA80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客户信息与订单入口放在一起，现场沟通才能继续转成业务动作</a:t>
            </a:r>
          </a:p>
        </p:txBody>
      </p:sp>
    </p:spTree>
    <p:extLst>
      <p:ext uri="{BB962C8B-B14F-4D97-AF65-F5344CB8AC3E}">
        <p14:creationId xmlns:p14="http://schemas.microsoft.com/office/powerpoint/2010/main" val="21407693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9891EB9-4D9C-4782-A2D8-E7543C24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1F46D-100C-46F0-A963-E40AA98D3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手机管理端：仓库任务在线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2CE35-49AE-42F5-BBE4-15D924E2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按出库任务拣货，型号、仓位与复核要求清楚可见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2E7F3-C95A-4097-A0FA-D212A6EA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拣货列表呈现手机、笔记本与外设分区要求；扫码出库和序列号录入按应用、权限、设备和流程启用。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830FDD-8F33-49D5-9EF7-388BD187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08C174-C7F7-4BC6-A10B-FE8A1A9E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7C11D-9D90-44BE-A3C0-4DD48B6C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7B72B-544E-4191-BD95-0A905B17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C5018-D310-494E-847C-D41DA7E2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1030FD9-8BC2-4ACE-B7CC-F2B6281959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a0f370784443e1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B4AE33-84D4-4D6F-A129-624FCDEA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4CC68-5E63-431D-836F-521C9FB2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B88DF-17F7-40DF-B8A7-3CEDA268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E4770-E2C3-4EFC-B0D6-D8C992B0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D54B0-7006-4DCF-9028-184E6EB2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手机管理端拣货任务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6D9BE-6C5F-4271-89AD-9CC334FF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32A7B8-32AD-4ED0-AFCA-C9347C18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8526C0-6BFF-463E-BB92-1F8E5317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任务分组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FBE9F3-2BD7-46DE-92AA-F295AB48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待拣货、拣货中、我的拣货按状态查看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DD255B-217F-45B3-9B00-D1FC925D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97F0F7-393E-4BAD-B309-C273BF06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761AC0-94BF-42AC-84B4-82946DBC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980016-7AA5-40AE-A293-019125AC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仓位清楚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1653C7-61BA-4A81-88ED-46E088A1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中心仓、商品分区、货架与交付日期在线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EAAF5D-3634-40D0-8C02-C7EBBAE1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722656-E19E-48FA-AB42-916C15EF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C1386A-3943-4BF7-BD9C-9CCB447B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2C38E0-ECFF-435B-852E-E32142EE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出库复核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B591E6-CBD4-4B93-AFE6-B3B8618A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型号、颜色、配套和序列号要求写入任务备注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1865EA8-86CB-46CE-9411-32B6581ED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80D5271-6C1D-4EDB-8936-CD7D9A6FD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仓库围绕出库任务执行，减少口头传达与二次确认</a:t>
            </a:r>
          </a:p>
        </p:txBody>
      </p:sp>
    </p:spTree>
    <p:extLst>
      <p:ext uri="{BB962C8B-B14F-4D97-AF65-F5344CB8AC3E}">
        <p14:creationId xmlns:p14="http://schemas.microsoft.com/office/powerpoint/2010/main" val="1502665854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99D0081-3E08-4693-8A0C-BE726210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E09A2-9418-4426-ABA1-0C4F81D1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手机管理端：交付过程可跟进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7E7A9D-8A2B-45E5-AD76-9CBCC670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配送任务、客户、箱数、时间与交付要求集中呈现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F08B2-5349-4FFF-9754-5BA34C63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配送列表展示两条3C配送任务；送达状态、备注、附件和回单按配送应用与企业流程启用。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6CCE5-6ED1-4465-A1C9-38F2DD5B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2F79A-197B-4F68-923B-C5B52801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01D50-7C19-410F-B098-ABC45CAF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36F50-250C-4BDE-8A64-3CDDDE56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5E236E-42C8-478D-AECA-7AA0C280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1195D38-4B3C-41FA-8845-F79049E028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c03ea178cc4cc9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BAE1D6-3CC4-4DC0-BEBB-3437B397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78751-2654-4037-9442-0D955EF4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D7BD8-48F4-4C32-8BE9-1137443C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82EBDB-6DDF-4F80-85B8-D73DCA61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A2DEE-A052-4F07-AB8C-211EE832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8AD235-746A-49D9-A492-3BCFA9C5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7CC1DF-D1D3-4C7F-BACE-45D8132E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407582-3107-4C4A-917F-07EB313A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任务信息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7EDD07-E2B5-41D6-B607-4848863D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配送单位、客户、商品数量、箱数与付款状态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852F4B-D652-4DC9-90A0-3107E10F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361A58-902B-4C21-AD28-C5CDF2C9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615094-C5D0-45AE-8654-6E8BBD2B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DA5FD4-81CC-4C62-8F62-32865884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交付要求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85E33E-B5C7-49AF-AC6C-07279244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防震封箱、分店交接、序列号清单等要求在线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540E3E-DD0A-4692-8D6A-C929F2AD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9855B5-249B-4F62-8B90-66C9E566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01FEB6-ED0E-4BB2-BDCF-886C270E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8249E7C-0D35-4CDD-9C1B-53B16F8F1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状态留痕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0FDA94-43E2-4C8E-8793-AF6E34876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待出发、待配送、已完成、配送回单按流程查看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A15FD8-5E55-47FB-AAD4-319D13DD0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6AC74D1-56B5-4C29-88D9-D59DD1B8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配送人员看到同一交付要求，总部也能围绕任务跟进</a:t>
            </a:r>
          </a:p>
        </p:txBody>
      </p:sp>
    </p:spTree>
    <p:extLst>
      <p:ext uri="{BB962C8B-B14F-4D97-AF65-F5344CB8AC3E}">
        <p14:creationId xmlns:p14="http://schemas.microsoft.com/office/powerpoint/2010/main" val="4023441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2243D1-9885-4634-907F-848C783F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CAA1B4-3211-4A04-A2D1-9807D1D9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垂直业态：手机、办公与数码配件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890C6-D8DA-40F3-8841-BBF207EA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多配置、序列号、客户价与新品预售，形成3C渠道订货主线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0EDBD-9856-4990-A154-A1DF4EEC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商城按手机、平板、办公设备、配件、穿戴和新品组织商品；序列号应用承接设备进销退记录。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1A1DCD-229F-45D4-B537-7C7D46E5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F5226-62DB-408C-82B6-9424CBD7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FEEBB2-656C-41EB-8F2B-4546863A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6AEC2D-CEDF-490B-962C-99067AA2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BEA3E7-D5D5-4DF6-80D9-E130CAE6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816F95B-B468-4CE2-B76D-8DAB6B52C0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70e754440b4b62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89F510-B573-4382-8C85-2B40DD04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2565C-72AE-4E3E-9009-006AA920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D7931-28F8-495E-86BE-748CA442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C570B-0D5D-47F1-87F0-D55D5FC2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95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8AA80-6C8B-4004-B111-7B5F2A79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43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D9ABB-29C9-46D3-B3B8-95ECE03F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8454A4-68B2-4FF0-91B3-CE194FE2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BE31E7-740B-4194-91FA-E2A917A9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多配置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57E941-E5AF-4146-AE1E-F4DF4D40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型号×颜色×容量形成明确SKU，详情页选规格后加购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18EE78-86B5-4AF3-9FFA-C5DFB721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53AEE-4A3A-4201-8EFE-FF0F86CE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8ABC6-3AAB-4BF7-954B-7CF2C106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4D218B-64A6-475F-A0ED-67AAB1DD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渠道价格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C97D91-C85D-45D1-A412-E55FCED7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连锁、数码城、电商与维修渠道按适用规则订货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33669D-243C-4637-B553-E7914580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48DC49-EAF4-40E4-9FEA-8A13302E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159038-D715-4249-8A59-FC055E26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2A2511-0694-4E51-8309-CDEAF94B2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序列号链路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A3B890-D042-4CF0-8375-16CA2ACE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需要设备级管理的手机在进销退流程中核验IMEI/SN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7CE7F15-86C7-4DEB-A5E1-6E3BACC2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95D3D60-B37D-4BDF-9312-50FAFFAF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手机渠道增长靠新品与价格，经营底座靠SKU、订单与序列号</a:t>
            </a:r>
          </a:p>
        </p:txBody>
      </p:sp>
    </p:spTree>
    <p:extLst>
      <p:ext uri="{BB962C8B-B14F-4D97-AF65-F5344CB8AC3E}">
        <p14:creationId xmlns:p14="http://schemas.microsoft.com/office/powerpoint/2010/main" val="71700118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0136B-7307-422E-9F23-B315D7FB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43DB5-4066-4576-BB62-2B4BFD8D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垂直业态：电脑办公与电竞设备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ADBE2-9B80-4360-B84B-DF1264E7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配置清单、组合外设、交期与批量供货，需要订单链协同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247C5-ACA1-423F-9A41-121B1BE9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真实商品档案覆盖办公设备、显示器、打印耗材、网络与智能穿戴等3C品类；报价和项目供货按应用启用。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40AE1-BD9E-4A6B-B52A-52C5152F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B20865-82DB-4EF8-9793-7DA0E002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0C3CA-A90C-4AC4-B7E4-E4065B9E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14C38-885B-49AE-8274-D1E0E6D7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722534A-D86D-4045-9CD0-83237A0B3F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62c63df54f40ee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B962EA-40EC-4E65-8262-088306400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8AA856-DE1A-48C3-A316-9938546D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E178A-9081-429B-8384-215B5186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B686BC-2CEA-4018-8091-8E363D7A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25C592-2127-42B5-9B33-580D604C8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FF0CA7-F3C4-41D7-A982-CADD2217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829517-108A-467D-B875-66CDB1E5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A9C6D-22C6-4A9E-BCF1-88BCE17A8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配置标准化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0E671C-8D1A-4975-B226-B8B27BA6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CPU、内存、硬盘、屏幕、接口与版本写入规格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BEAEE-70E1-41CC-890E-D9107ADA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884197-C06F-4686-8E67-7B673BEF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0E2347-CAC0-4244-9FA8-19C6DFD2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91FB71-D06A-456F-9F45-EE2F9303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批量商品清单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48E9DF-3383-4551-9BD2-BF8CAD1D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项目客户集中核对型号、数量、价格与交期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339AF6-B089-438A-84C0-0C149B66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8EC211-F1F6-4913-A1A4-86D1CF302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392B29-1F86-445D-827D-FB0705B5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AF68D2-46F7-4BC5-A968-43AA7146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组合扩展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580142-E556-481E-A9F1-2CB51C01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主机、显示器、键鼠、摄像与网络设备按需组合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3AEAC26-7704-41EF-B17C-A9CC94E3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DBE3DA-40B2-47AB-88F7-E00C3F59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项目型供货先把配置和交期说清，再进入采购与仓配</a:t>
            </a:r>
          </a:p>
        </p:txBody>
      </p:sp>
    </p:spTree>
    <p:extLst>
      <p:ext uri="{BB962C8B-B14F-4D97-AF65-F5344CB8AC3E}">
        <p14:creationId xmlns:p14="http://schemas.microsoft.com/office/powerpoint/2010/main" val="67691520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001140-F8AA-4A6F-AE15-E18323E9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B8218-D7FE-40F9-962E-C5C75863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垂直业态：影音、网络与智能家居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AB327-5024-4E77-BCF5-CE677B38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多品牌、多SKU与组合场景，仍可共用一套客户和订单规则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280DD5-DF7B-4B90-B365-BFB36791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耳机、摄像、存储、路由、交换、AP、智能网关与穿戴设备虽然品类不同，但可订目录、客户价、补货和交付逻辑相通。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5E5B14-950D-4BEC-AF69-CE437072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A4399-284A-487B-91D9-DF80D38B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DADBB-9DDA-4D8F-8AF0-706D0A8D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A3FBE-6F87-4398-A379-59B26363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8C50AE-2C4E-41C9-8C5D-6FF1F52D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6461224-1CC5-49C3-9B2A-4600E29663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17c3d0718a42e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258908-688E-4611-815C-04FABA9D0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影音数码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2C090-07EC-4E4B-8E8D-0F779203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耳机、麦克风、摄像与存储，适合新品与组合运营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77DD5-1B6A-4050-AD74-0361841D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129E4-C838-4DE3-A65B-2E02FCD4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52BEECD-6921-485B-A4C6-FB17D1E46E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13eee0fb3419b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4844B6-0E1B-446D-AB20-66F1593D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BBDAFB-2D58-465E-B54B-F7CA314BA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路由、交换、AP按项目和渠道组织批量供货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C1421E-D027-424C-96B0-70F2DF72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F2A49E-FF34-4190-9F0B-BA3716AD0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4894811-70F2-42F6-99E8-046479B7A5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225dce28044434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2CB25-8A88-46B0-98C9-5C711BD8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智能家居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7F2052-A13B-4A79-9713-BC68185A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网关、传感器与套装按客户目录和应用配置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A8F218-34FE-4B73-84F7-7D7BAE25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CAE42A-829E-4728-81C0-AA7E4618B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AEE36B9-DA02-402C-BB9F-BB913F78C7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da6972d4f409f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9FAAD9-DFFB-4A26-BEBC-64308DD7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智能穿戴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E16DCB-D8AD-46BC-8B88-F1911729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表款、尺寸、颜色与终端陈列形成多规格补货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4F82B2-75AA-49F7-B103-62FDDAD2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5EB843-18A0-49FE-B96A-23402935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9911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品类可以扩展，客户、商品、订单和库存底座保持一致</a:t>
            </a:r>
          </a:p>
        </p:txBody>
      </p:sp>
    </p:spTree>
    <p:extLst>
      <p:ext uri="{BB962C8B-B14F-4D97-AF65-F5344CB8AC3E}">
        <p14:creationId xmlns:p14="http://schemas.microsoft.com/office/powerpoint/2010/main" val="1233178262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8E27FD5-D2F2-45B8-8390-7DA608E5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F63E4-ADC2-4101-A862-C34E33F4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垂直业态：渠道规则共享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8DA2E-6036-4B5D-B79A-C9343B15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电商、区域经销、连锁与维修配件渠道，共用商品和价格底座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2CCE8A-333B-4CF0-8F05-95B5103B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一件代发、报价与项目交付按应用及业务模式启用；维修配件渠道聚焦兼容型号、备件补货、退货与序列号核验。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F8BAB-647F-404A-BC25-9E4A7696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EA3BE-D63D-44D7-9E8E-DD9A5A35E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FB9D6-7CE3-43F2-B819-3FFB74D2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BB0AB6-7049-4155-AD2E-C8606597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1249B-84C0-40C4-9996-04DC14A3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2051FC9-CE1B-4BE6-A504-3A28284F95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47c6d9092442d7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9B0092-7852-4F39-B75A-212D2342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05E2C0-336E-42E8-ABA9-8C447E0A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110AD-E1C7-4BCC-9D1C-C0A7C23D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0AF55-F171-4906-812F-9C30965B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授权目录、等级价、区域客户与账期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41B08C-F04F-4453-A482-97650EDF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249B58-4CB8-4C35-8CE0-2E36CB47D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FEBB7B-B14E-4612-836E-0164306F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48FCFF0-9017-4CD3-9DB0-42546EF929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1a308b80c84896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04B112-523E-41AD-9A24-8CA67502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70C633-2926-47BB-A83C-A2A696B1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BD5E92-0666-44D0-B61E-199BD3B1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连锁门店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E4FE7D-1766-4D55-81EF-F98F4CCA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高频补货、分店交付与新品同步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E2ECC3-F41B-424D-8AC0-E6641DD1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312A33-B4D4-4235-BB29-67992287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4902F8-E2D8-4B22-86F9-E5D97B7C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4B4458AE-4855-428F-B037-C4E30C26B5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e4c3cb193741a7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266623-66A4-4093-8664-9CAB36B5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340C1E-F348-4D76-BFDF-130AE5D2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B39B44-3C3C-4880-88F5-859EDA58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电商渠道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3CF2DB-B5C0-4825-B3F0-1561ACF3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爆款补货与代发流程按业务模式启用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4C24365-7DF9-46E5-BAEF-F086DE4B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99BD27F-CB01-4BA7-A3F8-1207F328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B16B76B-A1AD-439E-8394-4DEECC6B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85D098A8-618A-4076-A31D-B788F86064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1941ed077a4061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7B8DC8-D3D7-471B-93CC-E9E8EB98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14C2C19-0AF2-4FC1-B411-47B54335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71D0CFA-A369-41EF-A89D-C54849A7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维修配件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347E180-1546-436C-BD31-C96C1817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兼容型号、常用备件、退货与序列号核验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F90B6D-FB02-4FC9-B0DF-E929D075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ACAC7FE-D5F2-4CC6-AD0A-6B70822E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渠道经营方式不同，商品和供应规则仍有统一底座</a:t>
            </a:r>
          </a:p>
        </p:txBody>
      </p:sp>
    </p:spTree>
    <p:extLst>
      <p:ext uri="{BB962C8B-B14F-4D97-AF65-F5344CB8AC3E}">
        <p14:creationId xmlns:p14="http://schemas.microsoft.com/office/powerpoint/2010/main" val="453166069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995AE52-8B5C-4A7D-A1B4-0141FEA1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6193A-3020-41EE-AB95-23105D9C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持续扩展：从经营问题出发选择能力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BF836D-183F-4EAA-A685-E856E2AD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什么在卖、谁在订、哪里待处理；应用中心继续扩展业务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03AA7-F75A-4136-9844-99B18CE1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订单、客户、商品与资金报表帮助发现问题；序列号、预售、套餐、采购预测、配送、订单拆单、客服、报价等按版本与应用启用。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304D34-3826-4C12-8DCF-614BC603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102B9-4910-4FD8-8C36-041AAE39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F859D-C1CC-49B3-BB88-F22B3D14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A4DB75-8930-4D36-A7E1-61C753A1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71500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8B5639E-2C77-439D-9764-49DD1967BB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0effbb4cf64791"/>
          <a:stretch xmlns:a="http://schemas.openxmlformats.org/drawingml/2006/main"/>
        </p:blipFill>
        <p:spPr>
          <a:xfrm xmlns:a="http://schemas.openxmlformats.org/drawingml/2006/main">
            <a:off x="1074420" y="2228850"/>
            <a:ext cx="4937760" cy="3086100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178397-FDAB-4160-BB2D-9B4A5BD9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4315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E8913F-BBDF-431E-BA79-DC165D62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622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4E1649-A6CA-4DBE-BE0D-DEF8B3D9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0292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5C6D8-BCD1-4D5D-B7F5-5B16A11C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50482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7E6C98-3C6A-4528-8239-D3E2CAF9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133600"/>
            <a:ext cx="481965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B58EB5F-7614-4316-A0FB-41B2DA9775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a7a5801b54413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781800" y="2611041"/>
            <a:ext cx="4629150" cy="2321719"/>
          </a:xfrm>
          <a:prstGeom xmlns:a="http://schemas.openxmlformats.org/drawingml/2006/main" prst="roundRect">
            <a:avLst>
              <a:gd name="adj" fmla="val 4616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5B76B-C5C0-434B-BAB7-B6604D32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4315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769C94-DD2B-48A4-BCE4-1002C8F0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622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按需启用业务应用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1A20CE-B569-4C5E-A8CE-29726B7AB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0292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B14124-0A6B-48A4-993F-BE87FD04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0482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771EBB-8832-4C43-BF1D-4CFB0C9D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0E83AB-8AFF-44EB-8D4C-E10CEA5D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序列号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769082-E707-4F16-8B4F-4FB3A785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71A7CA-05AB-42D7-8F28-5D0A9B73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预售/套餐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9C3F2C-D4E4-42A0-9660-AA683690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384C6C-3FF8-4786-ADD4-5DD8E09B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采购预测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E3AD29-E6CF-4E33-BD56-4FEB78FE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6B6877-EF84-405E-9E29-353C79A1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BB12CA-0A21-4B6A-B2BB-5B8602DD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194A28-8FAA-43F2-836A-C9E79B7A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订单拆单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F29E03B-E450-4952-B8BB-815FC944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7E80BB-0382-4BBE-AC1A-2644AEF1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在线客服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AC45ECF-5219-47C8-A6A0-5629DCBFB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B1A4F63-3B43-45C6-AAC0-ACDD25AA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报价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FD2F45B-A6A4-4A02-B991-4CCF4DCD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1C3C89-B895-4FDF-A929-B9312A24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API / 资金分账</a:t>
            </a:r>
          </a:p>
        </p:txBody>
      </p:sp>
    </p:spTree>
    <p:extLst>
      <p:ext uri="{BB962C8B-B14F-4D97-AF65-F5344CB8AC3E}">
        <p14:creationId xmlns:p14="http://schemas.microsoft.com/office/powerpoint/2010/main" val="586225376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DA7A15B-A602-4523-9552-74277DF2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CDCE8-1621-4EA7-90B8-090245AF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上线建议：先跑通，再复制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12A8FB-6266-4222-8A13-E5EAD5A2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先用核心SKU和一条订单链验证，再扩到全渠道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5137D-9DA2-43B3-A767-93784578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版本与价格根据客户数、SKU、价格层级、仓库、序列号、行业流程、接口与应用范围评估，以正式商务方案和合同为准。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FB2AD0-CA2C-471F-8DEB-19FCFB96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ADB74-FA40-4A00-B8B7-82BEF8F63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FBC76-4CF3-4FD9-8702-5A7E0753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0B9B2F-6E7D-47B9-8032-0FE37703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69F37FF9-350E-4819-A3DA-D091886840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5235995237420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444478"/>
            <a:ext cx="7429500" cy="1949995"/>
          </a:xfrm>
          <a:prstGeom xmlns:a="http://schemas.openxmlformats.org/drawingml/2006/main" prst="roundRect">
            <a:avLst>
              <a:gd name="adj" fmla="val 777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D21560-1FEF-4EEC-9876-1C7AC10C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62450"/>
            <a:ext cx="2133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0F7A7-E19E-4760-86EF-926891A84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815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版本与应用选型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EF66C0-0243-48F4-8D89-BB67D593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4005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DA2626-63B6-49F6-8B6C-9DC384E1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4196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业务选型示例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9039AF-A98C-46F0-8175-BE5C5F5D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057400"/>
            <a:ext cx="29718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19AF09-50AD-48D4-A7AE-AA3E6113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47900"/>
            <a:ext cx="1847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2B3D1D-DE8F-427B-9904-F8936C9B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1695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选型先看业务复杂度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EA94A6-62F4-4330-993C-56838E25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78130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437E40-D4BD-43C4-BC86-7CA8015E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80035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00CED2-9DE7-410E-B97C-3F89F7F1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76225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7AD386-E598-4647-9CFF-D8708BAF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771775"/>
            <a:ext cx="140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客户数、SKU数与价格层级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32856C-9012-4AE0-8F96-AC854B9E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718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0FEEF7-1636-448C-9394-32F8B2A9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909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77C57A-4838-416D-A1AD-25018840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35280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3368C8-6665-4352-A579-57C4E2EE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362325"/>
            <a:ext cx="140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仓库、序列号、应用与接口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54166D-830A-4D63-A575-A6023FA7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96240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7B8457-61BA-459D-8862-4C9A80CE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98145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F014C3-675D-4A72-90B9-2754F6BF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4335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商务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5A1A51-7840-4B47-A0AA-C5682FE7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952875"/>
            <a:ext cx="140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正式商务方案与合同为准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CE6CDD4-DD14-44EA-8610-5BAC5233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A9C8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FCC6B62-C8B9-4B06-8FB5-AE2B7458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447684-FDB7-46FD-88D7-36BD343D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D30E26A-4274-4BC6-B7E3-A6B37CE2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052399D-D7A9-4B7F-A529-FB886DB5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30–50个核心SKU · 3类渠道客户 · 适用价格规则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1FE14A4-FC32-4A54-B672-E233768A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839D46F-BC6B-4D2B-97DE-74C54AAA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2E60741-BAD4-4EAD-9897-A726E771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D4F439E-990C-4182-BAD9-B6BD6D9C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1A6E800-D75A-42AF-83F1-22FD4CAC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试点订货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5067A14-C73C-44A1-B747-71962550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商城下单 · 业务代客开单 · 订单核准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B6D335E-E50A-485B-9EDF-8A9631B2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9018807-1E47-4F00-9F70-542111F5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6DC3892-EE96-4BFC-9B3A-2BA45333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6E64FAD-D07D-496B-AF57-E2BBE4E7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F058F6F-0366-431F-8340-BE68BB01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2140C52-1211-4758-A940-EB868857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按品汇总 · 规则型采购参考 · 入库与交付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086A890-1D00-4B1E-9381-F8B78022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396F8C8-A9BF-4BE5-B430-A55448D9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F007E3D-6DC5-4EED-8DFD-C8473614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86EBB2B-2BFC-4CF4-8F6B-6557BFB6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040CF24-A4D7-4693-93FA-9274D6BE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序列号与对账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DBE17C6-CA10-4D1A-8B00-557254CD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进销退追踪 · 退货退款 · 内部客户对账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F0DBEDF-4581-4909-9512-2BA72124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943600"/>
            <a:ext cx="8191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DD89420-85DB-4F2D-945F-EDB61FF6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981700"/>
            <a:ext cx="7886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建议试点：真实渠道客户 + 核心3C商品 + 一次订单到交付与对账</a:t>
            </a:r>
          </a:p>
        </p:txBody>
      </p:sp>
    </p:spTree>
    <p:extLst>
      <p:ext uri="{BB962C8B-B14F-4D97-AF65-F5344CB8AC3E}">
        <p14:creationId xmlns:p14="http://schemas.microsoft.com/office/powerpoint/2010/main" val="146363746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BAC43BD-690E-4400-AF0E-8DBD9F17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019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AC219-E563-4CDC-9867-600CE92BB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866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11 公司与下一步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6374B7-0EAF-4335-9492-5810FD6E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深圳云上互联：让订货进入企业经营流程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21918-87AC-4E2B-BE76-D763E2D2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rPr>
              <a:t>深圳云上互联为企业提供订货商城与订单协同服务，连接客户订货、商品价格、采购库存、交付与对账流程。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E2A59-4E59-4887-B25A-EB7D568C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28798-6A27-4EDB-8314-4651304F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52537-9C3A-41A5-922B-9D65ECEE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CC1F4-CD94-4E5C-BFC8-DDA19E689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911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1D51EAA-A6A0-4BCD-BB54-4CFA2E1E10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688f00d3634be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476500"/>
            <a:ext cx="4968240" cy="2533650"/>
          </a:xfrm>
          <a:prstGeom xmlns:a="http://schemas.openxmlformats.org/drawingml/2006/main" prst="roundRect">
            <a:avLst>
              <a:gd name="adj" fmla="val 451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F1961B-6A25-4AC7-9ED9-C668D543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14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3C6294-481B-4AE6-93E5-39D65B69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162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企业订货协同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9A7112-41C0-4460-9F3F-B46303FE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0101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8D8BA-1030-4E21-A1E1-0E6620E1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50292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业务结构示例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4ADB43-77B4-43DA-B30B-59B7B287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95500"/>
            <a:ext cx="49720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C04D0D-6838-46EC-A01A-C3EDC865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4315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F92216-210B-40B4-A491-A5AFDF39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622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建议现场验证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FA0A1-A8ED-4199-9FFE-CDFD3DF7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76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D12DA9-DBF2-4B22-A9A5-B964FAE1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432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C8056-F2A8-4DAB-9DC3-989B11AA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准备真实资料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94EE7E-7842-4DAE-90B6-01A0C1E54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432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带来30–50个核心SKU、3类渠道客户和适用价格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994F6E-4B44-4ACD-B406-00F11950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19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592F86-4659-4E8B-91DD-08CEB388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8617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DCFFFA-5D13-405C-832B-671EC1B3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6004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跑通真实订单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511BD7-DA46-43A0-9125-ED42CE6A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862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商城/代客开单 → 核准 → 汇总 → 采购参考 → 交付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7F841C-AC49-48F6-ACAA-E808D3A7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2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356AFC-CBA8-41CD-B323-F3D47CCB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291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4457E6-AB57-4929-87EC-BE6197CE5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43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核对业务结果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AA7BB0-45F5-49D2-B816-B3CB8405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验证序列号进销退记录、退货退款和企业内部对账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82763A-D813-43D4-BC26-80DD6D39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810250"/>
            <a:ext cx="67437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19B8D4-018B-4E61-8344-86ADEAA9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848350"/>
            <a:ext cx="643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下一步：用贵司真实SKU、价格、客户和一条订单链现场验收</a:t>
            </a:r>
          </a:p>
        </p:txBody>
      </p:sp>
    </p:spTree>
    <p:extLst>
      <p:ext uri="{BB962C8B-B14F-4D97-AF65-F5344CB8AC3E}">
        <p14:creationId xmlns:p14="http://schemas.microsoft.com/office/powerpoint/2010/main" val="331927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2026-10-12T07:53:49.6580000Z</dcterms:created>
  <dcterms:modified xsi:type="dcterms:W3CDTF">2026-10-12T07:53:49.6580000Z</dcterms:modified>
</coreProperties>
</file>