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57e661f54642c6" /><Relationship Type="http://schemas.openxmlformats.org/officeDocument/2006/relationships/extended-properties" Target="/docProps/app.xml" Id="R8d6028ccd5944dba" /><Relationship Type="http://schemas.openxmlformats.org/officeDocument/2006/relationships/officeDocument" Target="/ppt/presentation.xml" Id="R90dc29767b1446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e62f77ca0e431f"/>
  </p:sldMasterIdLst>
  <p:notesMasterIdLst>
    <p:notesMasterId xmlns:r="http://schemas.openxmlformats.org/officeDocument/2006/relationships" r:id="Rf12072a2707943d7"/>
  </p:notesMasterIdLst>
  <p:sldIdLst>
    <p:sldId xmlns:r="http://schemas.openxmlformats.org/officeDocument/2006/relationships" id="256" r:id="Re2596cc2635345c1"/>
    <p:sldId xmlns:r="http://schemas.openxmlformats.org/officeDocument/2006/relationships" id="257" r:id="Rec2afae5afd44ede"/>
    <p:sldId xmlns:r="http://schemas.openxmlformats.org/officeDocument/2006/relationships" id="258" r:id="R4badbb9ff3ee4420"/>
    <p:sldId xmlns:r="http://schemas.openxmlformats.org/officeDocument/2006/relationships" id="259" r:id="R661df2d3b9024912"/>
    <p:sldId xmlns:r="http://schemas.openxmlformats.org/officeDocument/2006/relationships" id="260" r:id="Ra24d4448cc2c4362"/>
    <p:sldId xmlns:r="http://schemas.openxmlformats.org/officeDocument/2006/relationships" id="261" r:id="R5b04f70457214443"/>
    <p:sldId xmlns:r="http://schemas.openxmlformats.org/officeDocument/2006/relationships" id="262" r:id="Rad65ad96a09b4ff0"/>
    <p:sldId xmlns:r="http://schemas.openxmlformats.org/officeDocument/2006/relationships" id="263" r:id="R93b2163a31014932"/>
    <p:sldId xmlns:r="http://schemas.openxmlformats.org/officeDocument/2006/relationships" id="264" r:id="R3b9b9b24cfc84f8b"/>
    <p:sldId xmlns:r="http://schemas.openxmlformats.org/officeDocument/2006/relationships" id="265" r:id="R5c78bc82fc2542a2"/>
    <p:sldId xmlns:r="http://schemas.openxmlformats.org/officeDocument/2006/relationships" id="266" r:id="R206a760f503b4f4a"/>
    <p:sldId xmlns:r="http://schemas.openxmlformats.org/officeDocument/2006/relationships" id="267" r:id="R51c3e04c6550490b"/>
    <p:sldId xmlns:r="http://schemas.openxmlformats.org/officeDocument/2006/relationships" id="268" r:id="R58796b925b6146c4"/>
    <p:sldId xmlns:r="http://schemas.openxmlformats.org/officeDocument/2006/relationships" id="269" r:id="Ra7e6f1768eaa4db0"/>
    <p:sldId xmlns:r="http://schemas.openxmlformats.org/officeDocument/2006/relationships" id="270" r:id="R2a347f00a0ac40ec"/>
    <p:sldId xmlns:r="http://schemas.openxmlformats.org/officeDocument/2006/relationships" id="271" r:id="R6a69deb2b7a04bdb"/>
    <p:sldId xmlns:r="http://schemas.openxmlformats.org/officeDocument/2006/relationships" id="272" r:id="Re9bc107771aa4cd4"/>
    <p:sldId xmlns:r="http://schemas.openxmlformats.org/officeDocument/2006/relationships" id="273" r:id="Re356d3e6276948db"/>
    <p:sldId xmlns:r="http://schemas.openxmlformats.org/officeDocument/2006/relationships" id="274" r:id="R5ce491e39a0549fb"/>
    <p:sldId xmlns:r="http://schemas.openxmlformats.org/officeDocument/2006/relationships" id="275" r:id="Rfdc8091b68a54f06"/>
    <p:sldId xmlns:r="http://schemas.openxmlformats.org/officeDocument/2006/relationships" id="276" r:id="Rf0fae576e4a04321"/>
    <p:sldId xmlns:r="http://schemas.openxmlformats.org/officeDocument/2006/relationships" id="277" r:id="R595cce68ee9b43ed"/>
    <p:sldId xmlns:r="http://schemas.openxmlformats.org/officeDocument/2006/relationships" id="278" r:id="R364a4265dedc4061"/>
    <p:sldId xmlns:r="http://schemas.openxmlformats.org/officeDocument/2006/relationships" id="279" r:id="Rd7b58a3d853c4464"/>
    <p:sldId xmlns:r="http://schemas.openxmlformats.org/officeDocument/2006/relationships" id="280" r:id="Rd9ef0b0fed1b413b"/>
    <p:sldId xmlns:r="http://schemas.openxmlformats.org/officeDocument/2006/relationships" id="281" r:id="R2ced940acd254a70"/>
    <p:sldId xmlns:r="http://schemas.openxmlformats.org/officeDocument/2006/relationships" id="282" r:id="R02956bfe88c94e07"/>
    <p:sldId xmlns:r="http://schemas.openxmlformats.org/officeDocument/2006/relationships" id="283" r:id="Rcd9867d15be341e1"/>
    <p:sldId xmlns:r="http://schemas.openxmlformats.org/officeDocument/2006/relationships" id="284" r:id="R6c8882e59f474474"/>
    <p:sldId xmlns:r="http://schemas.openxmlformats.org/officeDocument/2006/relationships" id="285" r:id="R50fd7c2af64d48c3"/>
    <p:sldId xmlns:r="http://schemas.openxmlformats.org/officeDocument/2006/relationships" id="286" r:id="R304e41eb1fe64a67"/>
    <p:sldId xmlns:r="http://schemas.openxmlformats.org/officeDocument/2006/relationships" id="287" r:id="R4d85726e5baf48d1"/>
    <p:sldId xmlns:r="http://schemas.openxmlformats.org/officeDocument/2006/relationships" id="288" r:id="R2f7350e6198f4dec"/>
    <p:sldId xmlns:r="http://schemas.openxmlformats.org/officeDocument/2006/relationships" id="289" r:id="Rb614e15275914aa2"/>
    <p:sldId xmlns:r="http://schemas.openxmlformats.org/officeDocument/2006/relationships" id="290" r:id="Rd62ed7cb9ae34675"/>
    <p:sldId xmlns:r="http://schemas.openxmlformats.org/officeDocument/2006/relationships" id="291" r:id="R126deb773f22460e"/>
    <p:sldId xmlns:r="http://schemas.openxmlformats.org/officeDocument/2006/relationships" id="292" r:id="R73fa36996e1242b3"/>
    <p:sldId xmlns:r="http://schemas.openxmlformats.org/officeDocument/2006/relationships" id="293" r:id="R3b29316ba7c743fe"/>
    <p:sldId xmlns:r="http://schemas.openxmlformats.org/officeDocument/2006/relationships" id="294" r:id="R872a86534de849d6"/>
    <p:sldId xmlns:r="http://schemas.openxmlformats.org/officeDocument/2006/relationships" id="295" r:id="R865f578ffec342ba"/>
    <p:sldId xmlns:r="http://schemas.openxmlformats.org/officeDocument/2006/relationships" id="296" r:id="R42a4c758cbc846b3"/>
    <p:sldId xmlns:r="http://schemas.openxmlformats.org/officeDocument/2006/relationships" id="297" r:id="Rb45114fe0436456b"/>
    <p:sldId xmlns:r="http://schemas.openxmlformats.org/officeDocument/2006/relationships" id="298" r:id="Rd9c8a3dea5c04411"/>
    <p:sldId xmlns:r="http://schemas.openxmlformats.org/officeDocument/2006/relationships" id="299" r:id="R2aa6a22b182a490f"/>
    <p:sldId xmlns:r="http://schemas.openxmlformats.org/officeDocument/2006/relationships" id="300" r:id="R87f5c483303349ff"/>
    <p:sldId xmlns:r="http://schemas.openxmlformats.org/officeDocument/2006/relationships" id="301" r:id="R6e3a04ebe4774eb8"/>
    <p:sldId xmlns:r="http://schemas.openxmlformats.org/officeDocument/2006/relationships" id="302" r:id="R0c6fa873f1e8435d"/>
    <p:sldId xmlns:r="http://schemas.openxmlformats.org/officeDocument/2006/relationships" id="303" r:id="R70aa581093a54af4"/>
    <p:sldId xmlns:r="http://schemas.openxmlformats.org/officeDocument/2006/relationships" id="304" r:id="R19ed189f2aec4d3f"/>
    <p:sldId xmlns:r="http://schemas.openxmlformats.org/officeDocument/2006/relationships" id="305" r:id="R7b4c71a0fdfb43a6"/>
    <p:sldId xmlns:r="http://schemas.openxmlformats.org/officeDocument/2006/relationships" id="306" r:id="Rac55cd35749248da"/>
    <p:sldId xmlns:r="http://schemas.openxmlformats.org/officeDocument/2006/relationships" id="307" r:id="Rbc5bb712c9b64a4b"/>
    <p:sldId xmlns:r="http://schemas.openxmlformats.org/officeDocument/2006/relationships" id="308" r:id="Rad0b2f51a2384e1f"/>
    <p:sldId xmlns:r="http://schemas.openxmlformats.org/officeDocument/2006/relationships" id="309" r:id="R3cfd2ff01ef0452e"/>
    <p:sldId xmlns:r="http://schemas.openxmlformats.org/officeDocument/2006/relationships" id="310" r:id="R6393f42749264958"/>
    <p:sldId xmlns:r="http://schemas.openxmlformats.org/officeDocument/2006/relationships" id="311" r:id="R5504b1c1aaea49bf"/>
    <p:sldId xmlns:r="http://schemas.openxmlformats.org/officeDocument/2006/relationships" id="312" r:id="Rc96bd18a94de443c"/>
    <p:sldId xmlns:r="http://schemas.openxmlformats.org/officeDocument/2006/relationships" id="313" r:id="Radb32326113541bd"/>
    <p:sldId xmlns:r="http://schemas.openxmlformats.org/officeDocument/2006/relationships" id="314" r:id="R5a17a752cb2e474f"/>
    <p:sldId xmlns:r="http://schemas.openxmlformats.org/officeDocument/2006/relationships" id="315" r:id="R983b8b85044247dd"/>
    <p:sldId xmlns:r="http://schemas.openxmlformats.org/officeDocument/2006/relationships" id="316" r:id="R06694f54c65c4462"/>
    <p:sldId xmlns:r="http://schemas.openxmlformats.org/officeDocument/2006/relationships" id="317" r:id="R19450fa454a74410"/>
    <p:sldId xmlns:r="http://schemas.openxmlformats.org/officeDocument/2006/relationships" id="318" r:id="R602a24d5b7614700"/>
    <p:sldId xmlns:r="http://schemas.openxmlformats.org/officeDocument/2006/relationships" id="319" r:id="Rf6aaf187e5a84e0e"/>
    <p:sldId xmlns:r="http://schemas.openxmlformats.org/officeDocument/2006/relationships" id="320" r:id="R168c3cc6431d4099"/>
    <p:sldId xmlns:r="http://schemas.openxmlformats.org/officeDocument/2006/relationships" id="321" r:id="R72acaae17c79428f"/>
    <p:sldId xmlns:r="http://schemas.openxmlformats.org/officeDocument/2006/relationships" id="322" r:id="R6cdbbdf4c7e24bb8"/>
    <p:sldId xmlns:r="http://schemas.openxmlformats.org/officeDocument/2006/relationships" id="323" r:id="R01eb92116b2d43b8"/>
    <p:sldId xmlns:r="http://schemas.openxmlformats.org/officeDocument/2006/relationships" id="324" r:id="R1be43851a8b7401b"/>
    <p:sldId xmlns:r="http://schemas.openxmlformats.org/officeDocument/2006/relationships" id="325" r:id="R1171e4bfd00145e2"/>
    <p:sldId xmlns:r="http://schemas.openxmlformats.org/officeDocument/2006/relationships" id="326" r:id="Rc447f296be7e4a42"/>
    <p:sldId xmlns:r="http://schemas.openxmlformats.org/officeDocument/2006/relationships" id="327" r:id="Rc6f3eb5123c04577"/>
    <p:sldId xmlns:r="http://schemas.openxmlformats.org/officeDocument/2006/relationships" id="328" r:id="R3ac8c894d9ec4807"/>
    <p:sldId xmlns:r="http://schemas.openxmlformats.org/officeDocument/2006/relationships" id="329" r:id="R841d2fae4fc34d6d"/>
    <p:sldId xmlns:r="http://schemas.openxmlformats.org/officeDocument/2006/relationships" id="330" r:id="Rcc400d59d9d84718"/>
    <p:sldId xmlns:r="http://schemas.openxmlformats.org/officeDocument/2006/relationships" id="331" r:id="R6fd0879678e34ff6"/>
    <p:sldId xmlns:r="http://schemas.openxmlformats.org/officeDocument/2006/relationships" id="332" r:id="R22bdab1a67e34d07"/>
    <p:sldId xmlns:r="http://schemas.openxmlformats.org/officeDocument/2006/relationships" id="333" r:id="Rbff5771f875146b3"/>
    <p:sldId xmlns:r="http://schemas.openxmlformats.org/officeDocument/2006/relationships" id="334" r:id="R6216221cbd714dd4"/>
    <p:sldId xmlns:r="http://schemas.openxmlformats.org/officeDocument/2006/relationships" id="335" r:id="Rf4e27d4f3ff242d5"/>
    <p:sldId xmlns:r="http://schemas.openxmlformats.org/officeDocument/2006/relationships" id="336" r:id="Ree2029f1606b499b"/>
    <p:sldId xmlns:r="http://schemas.openxmlformats.org/officeDocument/2006/relationships" id="337" r:id="R9738a4d1e6b34383"/>
    <p:sldId xmlns:r="http://schemas.openxmlformats.org/officeDocument/2006/relationships" id="338" r:id="R2243da0305f9403a"/>
    <p:sldId xmlns:r="http://schemas.openxmlformats.org/officeDocument/2006/relationships" id="339" r:id="R816dce5ee12d4c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4e83c0ec3e4e58" /><Relationship Type="http://schemas.openxmlformats.org/officeDocument/2006/relationships/slideMaster" Target="/ppt/slideMasters/slideMaster1.xml" Id="R21e62f77ca0e431f" /><Relationship Type="http://schemas.openxmlformats.org/officeDocument/2006/relationships/notesMaster" Target="/ppt/notesMasters/notesMaster1.xml" Id="Rf12072a2707943d7" /><Relationship Type="http://schemas.openxmlformats.org/officeDocument/2006/relationships/presProps" Target="/ppt/presProps.xml" Id="R06b3a79590dc429c" /><Relationship Type="http://schemas.openxmlformats.org/officeDocument/2006/relationships/tableStyles" Target="/ppt/tableStyles.xml" Id="R0486d23a488b41dc" /><Relationship Type="http://schemas.openxmlformats.org/officeDocument/2006/relationships/slide" Target="/ppt/slides/slide1.xml" Id="Re2596cc2635345c1" /><Relationship Type="http://schemas.openxmlformats.org/officeDocument/2006/relationships/slide" Target="/ppt/slides/slide2.xml" Id="Rec2afae5afd44ede" /><Relationship Type="http://schemas.openxmlformats.org/officeDocument/2006/relationships/slide" Target="/ppt/slides/slide3.xml" Id="R4badbb9ff3ee4420" /><Relationship Type="http://schemas.openxmlformats.org/officeDocument/2006/relationships/slide" Target="/ppt/slides/slide4.xml" Id="R661df2d3b9024912" /><Relationship Type="http://schemas.openxmlformats.org/officeDocument/2006/relationships/slide" Target="/ppt/slides/slide5.xml" Id="Ra24d4448cc2c4362" /><Relationship Type="http://schemas.openxmlformats.org/officeDocument/2006/relationships/slide" Target="/ppt/slides/slide6.xml" Id="R5b04f70457214443" /><Relationship Type="http://schemas.openxmlformats.org/officeDocument/2006/relationships/slide" Target="/ppt/slides/slide7.xml" Id="Rad65ad96a09b4ff0" /><Relationship Type="http://schemas.openxmlformats.org/officeDocument/2006/relationships/slide" Target="/ppt/slides/slide8.xml" Id="R93b2163a31014932" /><Relationship Type="http://schemas.openxmlformats.org/officeDocument/2006/relationships/slide" Target="/ppt/slides/slide9.xml" Id="R3b9b9b24cfc84f8b" /><Relationship Type="http://schemas.openxmlformats.org/officeDocument/2006/relationships/slide" Target="/ppt/slides/slide10.xml" Id="R5c78bc82fc2542a2" /><Relationship Type="http://schemas.openxmlformats.org/officeDocument/2006/relationships/slide" Target="/ppt/slides/slide11.xml" Id="R206a760f503b4f4a" /><Relationship Type="http://schemas.openxmlformats.org/officeDocument/2006/relationships/slide" Target="/ppt/slides/slide12.xml" Id="R51c3e04c6550490b" /><Relationship Type="http://schemas.openxmlformats.org/officeDocument/2006/relationships/slide" Target="/ppt/slides/slide13.xml" Id="R58796b925b6146c4" /><Relationship Type="http://schemas.openxmlformats.org/officeDocument/2006/relationships/slide" Target="/ppt/slides/slide14.xml" Id="Ra7e6f1768eaa4db0" /><Relationship Type="http://schemas.openxmlformats.org/officeDocument/2006/relationships/slide" Target="/ppt/slides/slide15.xml" Id="R2a347f00a0ac40ec" /><Relationship Type="http://schemas.openxmlformats.org/officeDocument/2006/relationships/slide" Target="/ppt/slides/slide16.xml" Id="R6a69deb2b7a04bdb" /><Relationship Type="http://schemas.openxmlformats.org/officeDocument/2006/relationships/slide" Target="/ppt/slides/slide17.xml" Id="Re9bc107771aa4cd4" /><Relationship Type="http://schemas.openxmlformats.org/officeDocument/2006/relationships/slide" Target="/ppt/slides/slide18.xml" Id="Re356d3e6276948db" /><Relationship Type="http://schemas.openxmlformats.org/officeDocument/2006/relationships/slide" Target="/ppt/slides/slide19.xml" Id="R5ce491e39a0549fb" /><Relationship Type="http://schemas.openxmlformats.org/officeDocument/2006/relationships/slide" Target="/ppt/slides/slide20.xml" Id="Rfdc8091b68a54f06" /><Relationship Type="http://schemas.openxmlformats.org/officeDocument/2006/relationships/slide" Target="/ppt/slides/slide21.xml" Id="Rf0fae576e4a04321" /><Relationship Type="http://schemas.openxmlformats.org/officeDocument/2006/relationships/slide" Target="/ppt/slides/slide22.xml" Id="R595cce68ee9b43ed" /><Relationship Type="http://schemas.openxmlformats.org/officeDocument/2006/relationships/slide" Target="/ppt/slides/slide23.xml" Id="R364a4265dedc4061" /><Relationship Type="http://schemas.openxmlformats.org/officeDocument/2006/relationships/slide" Target="/ppt/slides/slide24.xml" Id="Rd7b58a3d853c4464" /><Relationship Type="http://schemas.openxmlformats.org/officeDocument/2006/relationships/slide" Target="/ppt/slides/slide25.xml" Id="Rd9ef0b0fed1b413b" /><Relationship Type="http://schemas.openxmlformats.org/officeDocument/2006/relationships/slide" Target="/ppt/slides/slide26.xml" Id="R2ced940acd254a70" /><Relationship Type="http://schemas.openxmlformats.org/officeDocument/2006/relationships/slide" Target="/ppt/slides/slide27.xml" Id="R02956bfe88c94e07" /><Relationship Type="http://schemas.openxmlformats.org/officeDocument/2006/relationships/slide" Target="/ppt/slides/slide28.xml" Id="Rcd9867d15be341e1" /><Relationship Type="http://schemas.openxmlformats.org/officeDocument/2006/relationships/slide" Target="/ppt/slides/slide29.xml" Id="R6c8882e59f474474" /><Relationship Type="http://schemas.openxmlformats.org/officeDocument/2006/relationships/slide" Target="/ppt/slides/slide30.xml" Id="R50fd7c2af64d48c3" /><Relationship Type="http://schemas.openxmlformats.org/officeDocument/2006/relationships/slide" Target="/ppt/slides/slide31.xml" Id="R304e41eb1fe64a67" /><Relationship Type="http://schemas.openxmlformats.org/officeDocument/2006/relationships/slide" Target="/ppt/slides/slide32.xml" Id="R4d85726e5baf48d1" /><Relationship Type="http://schemas.openxmlformats.org/officeDocument/2006/relationships/slide" Target="/ppt/slides/slide33.xml" Id="R2f7350e6198f4dec" /><Relationship Type="http://schemas.openxmlformats.org/officeDocument/2006/relationships/slide" Target="/ppt/slides/slide34.xml" Id="Rb614e15275914aa2" /><Relationship Type="http://schemas.openxmlformats.org/officeDocument/2006/relationships/slide" Target="/ppt/slides/slide35.xml" Id="Rd62ed7cb9ae34675" /><Relationship Type="http://schemas.openxmlformats.org/officeDocument/2006/relationships/slide" Target="/ppt/slides/slide36.xml" Id="R126deb773f22460e" /><Relationship Type="http://schemas.openxmlformats.org/officeDocument/2006/relationships/slide" Target="/ppt/slides/slide37.xml" Id="R73fa36996e1242b3" /><Relationship Type="http://schemas.openxmlformats.org/officeDocument/2006/relationships/slide" Target="/ppt/slides/slide38.xml" Id="R3b29316ba7c743fe" /><Relationship Type="http://schemas.openxmlformats.org/officeDocument/2006/relationships/slide" Target="/ppt/slides/slide39.xml" Id="R872a86534de849d6" /><Relationship Type="http://schemas.openxmlformats.org/officeDocument/2006/relationships/slide" Target="/ppt/slides/slide40.xml" Id="R865f578ffec342ba" /><Relationship Type="http://schemas.openxmlformats.org/officeDocument/2006/relationships/slide" Target="/ppt/slides/slide41.xml" Id="R42a4c758cbc846b3" /><Relationship Type="http://schemas.openxmlformats.org/officeDocument/2006/relationships/slide" Target="/ppt/slides/slide42.xml" Id="Rb45114fe0436456b" /><Relationship Type="http://schemas.openxmlformats.org/officeDocument/2006/relationships/slide" Target="/ppt/slides/slide43.xml" Id="Rd9c8a3dea5c04411" /><Relationship Type="http://schemas.openxmlformats.org/officeDocument/2006/relationships/slide" Target="/ppt/slides/slide44.xml" Id="R2aa6a22b182a490f" /><Relationship Type="http://schemas.openxmlformats.org/officeDocument/2006/relationships/slide" Target="/ppt/slides/slide45.xml" Id="R87f5c483303349ff" /><Relationship Type="http://schemas.openxmlformats.org/officeDocument/2006/relationships/slide" Target="/ppt/slides/slide46.xml" Id="R6e3a04ebe4774eb8" /><Relationship Type="http://schemas.openxmlformats.org/officeDocument/2006/relationships/slide" Target="/ppt/slides/slide47.xml" Id="R0c6fa873f1e8435d" /><Relationship Type="http://schemas.openxmlformats.org/officeDocument/2006/relationships/slide" Target="/ppt/slides/slide48.xml" Id="R70aa581093a54af4" /><Relationship Type="http://schemas.openxmlformats.org/officeDocument/2006/relationships/slide" Target="/ppt/slides/slide49.xml" Id="R19ed189f2aec4d3f" /><Relationship Type="http://schemas.openxmlformats.org/officeDocument/2006/relationships/slide" Target="/ppt/slides/slide50.xml" Id="R7b4c71a0fdfb43a6" /><Relationship Type="http://schemas.openxmlformats.org/officeDocument/2006/relationships/slide" Target="/ppt/slides/slide51.xml" Id="Rac55cd35749248da" /><Relationship Type="http://schemas.openxmlformats.org/officeDocument/2006/relationships/slide" Target="/ppt/slides/slide52.xml" Id="Rbc5bb712c9b64a4b" /><Relationship Type="http://schemas.openxmlformats.org/officeDocument/2006/relationships/slide" Target="/ppt/slides/slide53.xml" Id="Rad0b2f51a2384e1f" /><Relationship Type="http://schemas.openxmlformats.org/officeDocument/2006/relationships/slide" Target="/ppt/slides/slide54.xml" Id="R3cfd2ff01ef0452e" /><Relationship Type="http://schemas.openxmlformats.org/officeDocument/2006/relationships/slide" Target="/ppt/slides/slide55.xml" Id="R6393f42749264958" /><Relationship Type="http://schemas.openxmlformats.org/officeDocument/2006/relationships/slide" Target="/ppt/slides/slide56.xml" Id="R5504b1c1aaea49bf" /><Relationship Type="http://schemas.openxmlformats.org/officeDocument/2006/relationships/slide" Target="/ppt/slides/slide57.xml" Id="Rc96bd18a94de443c" /><Relationship Type="http://schemas.openxmlformats.org/officeDocument/2006/relationships/slide" Target="/ppt/slides/slide58.xml" Id="Radb32326113541bd" /><Relationship Type="http://schemas.openxmlformats.org/officeDocument/2006/relationships/slide" Target="/ppt/slides/slide59.xml" Id="R5a17a752cb2e474f" /><Relationship Type="http://schemas.openxmlformats.org/officeDocument/2006/relationships/slide" Target="/ppt/slides/slide60.xml" Id="R983b8b85044247dd" /><Relationship Type="http://schemas.openxmlformats.org/officeDocument/2006/relationships/slide" Target="/ppt/slides/slide61.xml" Id="R06694f54c65c4462" /><Relationship Type="http://schemas.openxmlformats.org/officeDocument/2006/relationships/slide" Target="/ppt/slides/slide62.xml" Id="R19450fa454a74410" /><Relationship Type="http://schemas.openxmlformats.org/officeDocument/2006/relationships/slide" Target="/ppt/slides/slide63.xml" Id="R602a24d5b7614700" /><Relationship Type="http://schemas.openxmlformats.org/officeDocument/2006/relationships/slide" Target="/ppt/slides/slide64.xml" Id="Rf6aaf187e5a84e0e" /><Relationship Type="http://schemas.openxmlformats.org/officeDocument/2006/relationships/slide" Target="/ppt/slides/slide65.xml" Id="R168c3cc6431d4099" /><Relationship Type="http://schemas.openxmlformats.org/officeDocument/2006/relationships/slide" Target="/ppt/slides/slide66.xml" Id="R72acaae17c79428f" /><Relationship Type="http://schemas.openxmlformats.org/officeDocument/2006/relationships/slide" Target="/ppt/slides/slide67.xml" Id="R6cdbbdf4c7e24bb8" /><Relationship Type="http://schemas.openxmlformats.org/officeDocument/2006/relationships/slide" Target="/ppt/slides/slide68.xml" Id="R01eb92116b2d43b8" /><Relationship Type="http://schemas.openxmlformats.org/officeDocument/2006/relationships/slide" Target="/ppt/slides/slide69.xml" Id="R1be43851a8b7401b" /><Relationship Type="http://schemas.openxmlformats.org/officeDocument/2006/relationships/slide" Target="/ppt/slides/slide70.xml" Id="R1171e4bfd00145e2" /><Relationship Type="http://schemas.openxmlformats.org/officeDocument/2006/relationships/slide" Target="/ppt/slides/slide71.xml" Id="Rc447f296be7e4a42" /><Relationship Type="http://schemas.openxmlformats.org/officeDocument/2006/relationships/slide" Target="/ppt/slides/slide72.xml" Id="Rc6f3eb5123c04577" /><Relationship Type="http://schemas.openxmlformats.org/officeDocument/2006/relationships/slide" Target="/ppt/slides/slide73.xml" Id="R3ac8c894d9ec4807" /><Relationship Type="http://schemas.openxmlformats.org/officeDocument/2006/relationships/slide" Target="/ppt/slides/slide74.xml" Id="R841d2fae4fc34d6d" /><Relationship Type="http://schemas.openxmlformats.org/officeDocument/2006/relationships/slide" Target="/ppt/slides/slide75.xml" Id="Rcc400d59d9d84718" /><Relationship Type="http://schemas.openxmlformats.org/officeDocument/2006/relationships/slide" Target="/ppt/slides/slide76.xml" Id="R6fd0879678e34ff6" /><Relationship Type="http://schemas.openxmlformats.org/officeDocument/2006/relationships/slide" Target="/ppt/slides/slide77.xml" Id="R22bdab1a67e34d07" /><Relationship Type="http://schemas.openxmlformats.org/officeDocument/2006/relationships/slide" Target="/ppt/slides/slide78.xml" Id="Rbff5771f875146b3" /><Relationship Type="http://schemas.openxmlformats.org/officeDocument/2006/relationships/slide" Target="/ppt/slides/slide79.xml" Id="R6216221cbd714dd4" /><Relationship Type="http://schemas.openxmlformats.org/officeDocument/2006/relationships/slide" Target="/ppt/slides/slide80.xml" Id="Rf4e27d4f3ff242d5" /><Relationship Type="http://schemas.openxmlformats.org/officeDocument/2006/relationships/slide" Target="/ppt/slides/slide81.xml" Id="Ree2029f1606b499b" /><Relationship Type="http://schemas.openxmlformats.org/officeDocument/2006/relationships/slide" Target="/ppt/slides/slide82.xml" Id="R9738a4d1e6b34383" /><Relationship Type="http://schemas.openxmlformats.org/officeDocument/2006/relationships/slide" Target="/ppt/slides/slide83.xml" Id="R2243da0305f9403a" /><Relationship Type="http://schemas.openxmlformats.org/officeDocument/2006/relationships/slide" Target="/ppt/slides/slide84.xml" Id="R816dce5ee12d4c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b7bb76c90c45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7c9a8f097d4083" /><Relationship Type="http://schemas.openxmlformats.org/officeDocument/2006/relationships/notesMaster" Target="/ppt/notesMasters/notesMaster1.xml" Id="R2cf4349990a249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c243c4a37c4140" /><Relationship Type="http://schemas.openxmlformats.org/officeDocument/2006/relationships/notesMaster" Target="/ppt/notesMasters/notesMaster1.xml" Id="R7371bea7cf1f4d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9ab8134e6d43e8" /><Relationship Type="http://schemas.openxmlformats.org/officeDocument/2006/relationships/notesMaster" Target="/ppt/notesMasters/notesMaster1.xml" Id="Rc983ca7c26244e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bbcc2f169f491a" /><Relationship Type="http://schemas.openxmlformats.org/officeDocument/2006/relationships/notesMaster" Target="/ppt/notesMasters/notesMaster1.xml" Id="Rddee85152bbc4c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040372195e44f2" /><Relationship Type="http://schemas.openxmlformats.org/officeDocument/2006/relationships/notesMaster" Target="/ppt/notesMasters/notesMaster1.xml" Id="R0f0f6b2c029f4a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6e2419bf88470d" /><Relationship Type="http://schemas.openxmlformats.org/officeDocument/2006/relationships/notesMaster" Target="/ppt/notesMasters/notesMaster1.xml" Id="R67027be8d3da46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7fae0fd0804d90" /><Relationship Type="http://schemas.openxmlformats.org/officeDocument/2006/relationships/notesMaster" Target="/ppt/notesMasters/notesMaster1.xml" Id="R0c7daaa4243848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06ca9ae7024438" /><Relationship Type="http://schemas.openxmlformats.org/officeDocument/2006/relationships/notesMaster" Target="/ppt/notesMasters/notesMaster1.xml" Id="Rfbda79d7b20a49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146515a2204a68" /><Relationship Type="http://schemas.openxmlformats.org/officeDocument/2006/relationships/notesMaster" Target="/ppt/notesMasters/notesMaster1.xml" Id="R044985ca19364c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84425dffe648c5" /><Relationship Type="http://schemas.openxmlformats.org/officeDocument/2006/relationships/notesMaster" Target="/ppt/notesMasters/notesMaster1.xml" Id="R32e0c4287bed45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bae99fc7fb4838" /><Relationship Type="http://schemas.openxmlformats.org/officeDocument/2006/relationships/notesMaster" Target="/ppt/notesMasters/notesMaster1.xml" Id="R844e921e1328473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25530685f1040fd" /><Relationship Type="http://schemas.openxmlformats.org/officeDocument/2006/relationships/notesMaster" Target="/ppt/notesMasters/notesMaster1.xml" Id="R763e40f9376a4d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abacd5ed284e85" /><Relationship Type="http://schemas.openxmlformats.org/officeDocument/2006/relationships/notesMaster" Target="/ppt/notesMasters/notesMaster1.xml" Id="Re65bb4a9ea3947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33fa699fff4aa3" /><Relationship Type="http://schemas.openxmlformats.org/officeDocument/2006/relationships/notesMaster" Target="/ppt/notesMasters/notesMaster1.xml" Id="R1728a988ab344e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a79a5f265d74654" /><Relationship Type="http://schemas.openxmlformats.org/officeDocument/2006/relationships/notesMaster" Target="/ppt/notesMasters/notesMaster1.xml" Id="R0ae0486e6d734cb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3907bcb15954553" /><Relationship Type="http://schemas.openxmlformats.org/officeDocument/2006/relationships/notesMaster" Target="/ppt/notesMasters/notesMaster1.xml" Id="R7f979edc59ed48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1ec8306e5f0414b" /><Relationship Type="http://schemas.openxmlformats.org/officeDocument/2006/relationships/notesMaster" Target="/ppt/notesMasters/notesMaster1.xml" Id="R0ef25530c17d4dd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15415c3115c4c5e" /><Relationship Type="http://schemas.openxmlformats.org/officeDocument/2006/relationships/notesMaster" Target="/ppt/notesMasters/notesMaster1.xml" Id="Rb67ea3a9a013482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ae361289f4c4662" /><Relationship Type="http://schemas.openxmlformats.org/officeDocument/2006/relationships/notesMaster" Target="/ppt/notesMasters/notesMaster1.xml" Id="R381cdea0aecc4ab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8eca813998547c3" /><Relationship Type="http://schemas.openxmlformats.org/officeDocument/2006/relationships/notesMaster" Target="/ppt/notesMasters/notesMaster1.xml" Id="R489b99091cb54bb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465cfa763e04d54" /><Relationship Type="http://schemas.openxmlformats.org/officeDocument/2006/relationships/notesMaster" Target="/ppt/notesMasters/notesMaster1.xml" Id="R9efa39a564f646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03ce94998184762" /><Relationship Type="http://schemas.openxmlformats.org/officeDocument/2006/relationships/notesMaster" Target="/ppt/notesMasters/notesMaster1.xml" Id="R45b4b3f3b5ea4a7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7210d95d05e4a2d" /><Relationship Type="http://schemas.openxmlformats.org/officeDocument/2006/relationships/notesMaster" Target="/ppt/notesMasters/notesMaster1.xml" Id="Rf01db7d8b14044a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e705cc737434a59" /><Relationship Type="http://schemas.openxmlformats.org/officeDocument/2006/relationships/notesMaster" Target="/ppt/notesMasters/notesMaster1.xml" Id="Rdf2595a9e1c2433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217539fa8bb4632" /><Relationship Type="http://schemas.openxmlformats.org/officeDocument/2006/relationships/notesMaster" Target="/ppt/notesMasters/notesMaster1.xml" Id="R1219e70a149c4f1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c5f07f638a04bab" /><Relationship Type="http://schemas.openxmlformats.org/officeDocument/2006/relationships/notesMaster" Target="/ppt/notesMasters/notesMaster1.xml" Id="Rb3baee58a16341c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abd9e86d78f48ec" /><Relationship Type="http://schemas.openxmlformats.org/officeDocument/2006/relationships/notesMaster" Target="/ppt/notesMasters/notesMaster1.xml" Id="Rc0fe6c062483400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f836058b51041f9" /><Relationship Type="http://schemas.openxmlformats.org/officeDocument/2006/relationships/notesMaster" Target="/ppt/notesMasters/notesMaster1.xml" Id="Rf4d9e1e562b4494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84e806eb8e449b9" /><Relationship Type="http://schemas.openxmlformats.org/officeDocument/2006/relationships/notesMaster" Target="/ppt/notesMasters/notesMaster1.xml" Id="R49f1b6a425cf46e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abcab9d5bf04d28" /><Relationship Type="http://schemas.openxmlformats.org/officeDocument/2006/relationships/notesMaster" Target="/ppt/notesMasters/notesMaster1.xml" Id="Rf57c27f820e14b5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2dced56829848f7" /><Relationship Type="http://schemas.openxmlformats.org/officeDocument/2006/relationships/notesMaster" Target="/ppt/notesMasters/notesMaster1.xml" Id="R79646fa848f4444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dcb5b97a6ba49c7" /><Relationship Type="http://schemas.openxmlformats.org/officeDocument/2006/relationships/notesMaster" Target="/ppt/notesMasters/notesMaster1.xml" Id="R8e5283cb1cc54e2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155561f28ca4725" /><Relationship Type="http://schemas.openxmlformats.org/officeDocument/2006/relationships/notesMaster" Target="/ppt/notesMasters/notesMaster1.xml" Id="R8406ae6f2fe6438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6ea2b9127744b12" /><Relationship Type="http://schemas.openxmlformats.org/officeDocument/2006/relationships/notesMaster" Target="/ppt/notesMasters/notesMaster1.xml" Id="R7e5c37df0c2b475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defb8c14b6c45b6" /><Relationship Type="http://schemas.openxmlformats.org/officeDocument/2006/relationships/notesMaster" Target="/ppt/notesMasters/notesMaster1.xml" Id="Raf3d070700044c6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64afb2f77384889" /><Relationship Type="http://schemas.openxmlformats.org/officeDocument/2006/relationships/notesMaster" Target="/ppt/notesMasters/notesMaster1.xml" Id="R8cb586cc0a9a483e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867bb93531f4e61" /><Relationship Type="http://schemas.openxmlformats.org/officeDocument/2006/relationships/notesMaster" Target="/ppt/notesMasters/notesMaster1.xml" Id="R14eac515ba08401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d061b975dba4e73" /><Relationship Type="http://schemas.openxmlformats.org/officeDocument/2006/relationships/notesMaster" Target="/ppt/notesMasters/notesMaster1.xml" Id="R2b9e6a136be44cb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07a1a379bab4e48" /><Relationship Type="http://schemas.openxmlformats.org/officeDocument/2006/relationships/notesMaster" Target="/ppt/notesMasters/notesMaster1.xml" Id="R9215a05463a945e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b19d6144a25491e" /><Relationship Type="http://schemas.openxmlformats.org/officeDocument/2006/relationships/notesMaster" Target="/ppt/notesMasters/notesMaster1.xml" Id="R9aa435292c5945f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4d8c420886c4079" /><Relationship Type="http://schemas.openxmlformats.org/officeDocument/2006/relationships/notesMaster" Target="/ppt/notesMasters/notesMaster1.xml" Id="R74987ee68d98450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3cacd6915444f44" /><Relationship Type="http://schemas.openxmlformats.org/officeDocument/2006/relationships/notesMaster" Target="/ppt/notesMasters/notesMaster1.xml" Id="R56b105f80201419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0c104aabcde468b" /><Relationship Type="http://schemas.openxmlformats.org/officeDocument/2006/relationships/notesMaster" Target="/ppt/notesMasters/notesMaster1.xml" Id="Rc7abba44a424438a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48f67e8a8ff4710" /><Relationship Type="http://schemas.openxmlformats.org/officeDocument/2006/relationships/notesMaster" Target="/ppt/notesMasters/notesMaster1.xml" Id="R7d54575961714d8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e92f1a379d4d4e5e" /><Relationship Type="http://schemas.openxmlformats.org/officeDocument/2006/relationships/notesMaster" Target="/ppt/notesMasters/notesMaster1.xml" Id="R451ac8a51f574de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40d3ef2b0ff540ae" /><Relationship Type="http://schemas.openxmlformats.org/officeDocument/2006/relationships/notesMaster" Target="/ppt/notesMasters/notesMaster1.xml" Id="Ra5e010801dc34f32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1d91d0ec69a84a64" /><Relationship Type="http://schemas.openxmlformats.org/officeDocument/2006/relationships/notesMaster" Target="/ppt/notesMasters/notesMaster1.xml" Id="Rd606fd3e652c4966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c29483866d754c58" /><Relationship Type="http://schemas.openxmlformats.org/officeDocument/2006/relationships/notesMaster" Target="/ppt/notesMasters/notesMaster1.xml" Id="Re45d611b153046b7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8f4c26ad85514a92" /><Relationship Type="http://schemas.openxmlformats.org/officeDocument/2006/relationships/notesMaster" Target="/ppt/notesMasters/notesMaster1.xml" Id="R431eafbcf6dc4279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cc084a15b86442c4" /><Relationship Type="http://schemas.openxmlformats.org/officeDocument/2006/relationships/notesMaster" Target="/ppt/notesMasters/notesMaster1.xml" Id="R4ff4c363ba164e1f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c61727d5e1fc4623" /><Relationship Type="http://schemas.openxmlformats.org/officeDocument/2006/relationships/notesMaster" Target="/ppt/notesMasters/notesMaster1.xml" Id="Rdf51abdc41994d15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c9bba11acde54055" /><Relationship Type="http://schemas.openxmlformats.org/officeDocument/2006/relationships/notesMaster" Target="/ppt/notesMasters/notesMaster1.xml" Id="Ra9af74f0fa314609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efd30f1dd8604114" /><Relationship Type="http://schemas.openxmlformats.org/officeDocument/2006/relationships/notesMaster" Target="/ppt/notesMasters/notesMaster1.xml" Id="Rb5fdb2ad238d4e71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c35598d1164d41e3" /><Relationship Type="http://schemas.openxmlformats.org/officeDocument/2006/relationships/notesMaster" Target="/ppt/notesMasters/notesMaster1.xml" Id="Rd98a9b44f7644900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b1ec66a60ae042c9" /><Relationship Type="http://schemas.openxmlformats.org/officeDocument/2006/relationships/notesMaster" Target="/ppt/notesMasters/notesMaster1.xml" Id="Rb6ac5d35925c46a4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639c070bcbaa46ea" /><Relationship Type="http://schemas.openxmlformats.org/officeDocument/2006/relationships/notesMaster" Target="/ppt/notesMasters/notesMaster1.xml" Id="R40af75b8d3cc4bea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c154c9a5aaba4997" /><Relationship Type="http://schemas.openxmlformats.org/officeDocument/2006/relationships/notesMaster" Target="/ppt/notesMasters/notesMaster1.xml" Id="R39b296fb17f24fff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dc603a164844aa7" /><Relationship Type="http://schemas.openxmlformats.org/officeDocument/2006/relationships/notesMaster" Target="/ppt/notesMasters/notesMaster1.xml" Id="R845ed0a971984066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444f4313eb2a40f0" /><Relationship Type="http://schemas.openxmlformats.org/officeDocument/2006/relationships/notesMaster" Target="/ppt/notesMasters/notesMaster1.xml" Id="Rf4e0f2c91feb40bd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1c1e0dea6d404302" /><Relationship Type="http://schemas.openxmlformats.org/officeDocument/2006/relationships/notesMaster" Target="/ppt/notesMasters/notesMaster1.xml" Id="R4613f9fd75bd4401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f2a04803fd25431d" /><Relationship Type="http://schemas.openxmlformats.org/officeDocument/2006/relationships/notesMaster" Target="/ppt/notesMasters/notesMaster1.xml" Id="R1720f81142d441d8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963483adb7074da0" /><Relationship Type="http://schemas.openxmlformats.org/officeDocument/2006/relationships/notesMaster" Target="/ppt/notesMasters/notesMaster1.xml" Id="Rc08bb57a65654c1a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9471bdbe58ba411d" /><Relationship Type="http://schemas.openxmlformats.org/officeDocument/2006/relationships/notesMaster" Target="/ppt/notesMasters/notesMaster1.xml" Id="R1655a6441d3847ca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3ff61abed16d4f35" /><Relationship Type="http://schemas.openxmlformats.org/officeDocument/2006/relationships/notesMaster" Target="/ppt/notesMasters/notesMaster1.xml" Id="R272bb95e1b7e4db0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257b354db66f4622" /><Relationship Type="http://schemas.openxmlformats.org/officeDocument/2006/relationships/notesMaster" Target="/ppt/notesMasters/notesMaster1.xml" Id="R8919c29be62e425a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cbe65af3802f411b" /><Relationship Type="http://schemas.openxmlformats.org/officeDocument/2006/relationships/notesMaster" Target="/ppt/notesMasters/notesMaster1.xml" Id="R2a0c4144e17449da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144853370cbc4d04" /><Relationship Type="http://schemas.openxmlformats.org/officeDocument/2006/relationships/notesMaster" Target="/ppt/notesMasters/notesMaster1.xml" Id="R8c0c2d3541714533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0f82823303aa4617" /><Relationship Type="http://schemas.openxmlformats.org/officeDocument/2006/relationships/notesMaster" Target="/ppt/notesMasters/notesMaster1.xml" Id="Rcab85267b2ba44ec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8582f46d0d414786" /><Relationship Type="http://schemas.openxmlformats.org/officeDocument/2006/relationships/notesMaster" Target="/ppt/notesMasters/notesMaster1.xml" Id="Ra5392d2c30d842aa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514d0d0fff9041e1" /><Relationship Type="http://schemas.openxmlformats.org/officeDocument/2006/relationships/notesMaster" Target="/ppt/notesMasters/notesMaster1.xml" Id="R90a2e28df0c54dfe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1e6d867848b8496f" /><Relationship Type="http://schemas.openxmlformats.org/officeDocument/2006/relationships/notesMaster" Target="/ppt/notesMasters/notesMaster1.xml" Id="R741d2e0ce9474271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947fa8f3b2924e77" /><Relationship Type="http://schemas.openxmlformats.org/officeDocument/2006/relationships/notesMaster" Target="/ppt/notesMasters/notesMaster1.xml" Id="R0576337a5dc24acf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f40db0955e834c27" /><Relationship Type="http://schemas.openxmlformats.org/officeDocument/2006/relationships/notesMaster" Target="/ppt/notesMasters/notesMaster1.xml" Id="Rc6fe3a09c89b40d5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817092258c5248d0" /><Relationship Type="http://schemas.openxmlformats.org/officeDocument/2006/relationships/notesMaster" Target="/ppt/notesMasters/notesMaster1.xml" Id="R98210bbcf9b44f54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fbb1bf64ebad4fc4" /><Relationship Type="http://schemas.openxmlformats.org/officeDocument/2006/relationships/notesMaster" Target="/ppt/notesMasters/notesMaster1.xml" Id="Ra65d884f56274be6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f50acddde56c4f0b" /><Relationship Type="http://schemas.openxmlformats.org/officeDocument/2006/relationships/notesMaster" Target="/ppt/notesMasters/notesMaster1.xml" Id="R88838137928140ed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7934c9af398c4bc6" /><Relationship Type="http://schemas.openxmlformats.org/officeDocument/2006/relationships/notesMaster" Target="/ppt/notesMasters/notesMaster1.xml" Id="R74c0409156f3496a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a525f9429ae04fa0" /><Relationship Type="http://schemas.openxmlformats.org/officeDocument/2006/relationships/notesMaster" Target="/ppt/notesMasters/notesMaster1.xml" Id="R28bb8ea103df4c90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fb40c57d91b243be" /><Relationship Type="http://schemas.openxmlformats.org/officeDocument/2006/relationships/notesMaster" Target="/ppt/notesMasters/notesMaster1.xml" Id="R0f9fba7aeb4a48bb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a08171ea8c9044e8" /><Relationship Type="http://schemas.openxmlformats.org/officeDocument/2006/relationships/notesMaster" Target="/ppt/notesMasters/notesMaster1.xml" Id="Re063561e65d64ccf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4d7d8dc314774c56" /><Relationship Type="http://schemas.openxmlformats.org/officeDocument/2006/relationships/notesMaster" Target="/ppt/notesMasters/notesMaster1.xml" Id="R41afdd90fcef438a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0a428dcb24ff4451" /><Relationship Type="http://schemas.openxmlformats.org/officeDocument/2006/relationships/notesMaster" Target="/ppt/notesMasters/notesMaster1.xml" Id="Ra777fc64032a4ed3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45a1a4f83c544184" /><Relationship Type="http://schemas.openxmlformats.org/officeDocument/2006/relationships/notesMaster" Target="/ppt/notesMasters/notesMaster1.xml" Id="Rd985bfeb920f4457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dcd9179d98c5444d" /><Relationship Type="http://schemas.openxmlformats.org/officeDocument/2006/relationships/notesMaster" Target="/ppt/notesMasters/notesMaster1.xml" Id="Ra874d2767a444e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集团版供应链解决方案</a:t>
            </a:r>
          </a:p>
          <a:p xmlns:a="http://schemas.openxmlformats.org/drawingml/2006/main">
            <a:r>
              <a:t>云上订货集团版供应链系统解决方案</a:t>
            </a:r>
          </a:p>
          <a:p xmlns:a="http://schemas.openxmlformats.org/drawingml/2006/main">
            <a:r>
              <a:t>让总部统一规则，让直属机构与门店高效经营，让业务数据持续回到集团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组织越多，真正稀缺的是一套共同经营语言</a:t>
            </a:r>
          </a:p>
          <a:p xmlns:a="http://schemas.openxmlformats.org/drawingml/2006/main">
            <a:r>
              <a:t>如果商品、价格、客户和订单口径各自为政，规模越大，协同成本越高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当经营跨越多个组织，基础系统开始出现边界</a:t>
            </a:r>
          </a:p>
          <a:p xmlns:a="http://schemas.openxmlformats.org/drawingml/2006/main">
            <a:r>
              <a:t>判断是否需要集团版，关键不在企业规模，而在规则和责任是否已经跨组织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多组织经营的三个协同断点</a:t>
            </a:r>
          </a:p>
          <a:p xmlns:a="http://schemas.openxmlformats.org/drawingml/2006/main">
            <a:r>
              <a:t>组织边界、渠道政策、业务链路和客户资产一旦分散，就会相互放大问题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总部统一必要的经营规则，直属机构和门店按权限经营。外部经销商与联营商家需要按真实合同和经营主体关系单独配置，不能仅因名称相近就当作直属机构。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集团版同时改善增长、效率、风险与组织能力</a:t>
            </a:r>
          </a:p>
          <a:p xmlns:a="http://schemas.openxmlformats.org/drawingml/2006/main">
            <a:r>
              <a:t>价值不只来自少录一遍订单，更来自经营规则能够持续复用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集团中台连接总部、组织、渠道与客户</a:t>
            </a:r>
          </a:p>
          <a:p xmlns:a="http://schemas.openxmlformats.org/drawingml/2006/main">
            <a:r>
              <a:t>每个参与方保留自己的工作入口，又共享必要的业务上下文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一笔业务贯通商品、价格、客户、供给与资金</a:t>
            </a:r>
          </a:p>
          <a:p xmlns:a="http://schemas.openxmlformats.org/drawingml/2006/main">
            <a:r>
              <a:t>订单不再是孤立结果，而是驱动供应链协同的业务主线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先把组织、权限和经营责任讲清楚，再让业务规模化运行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组织关系、权限和商品价格策略分别设置。联营商家与直营机构不是同一模式，平台结算能力需按启用应用和合同范围确认。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管理边界跟随组织和岗位</a:t>
            </a:r>
          </a:p>
          <a:p xmlns:a="http://schemas.openxmlformats.org/drawingml/2006/main">
            <a:r>
              <a:t>同一套系统中，不同角色按授权看到与职责相关的数据和动作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经营单元的建立、调整与退出按治理清单推进</a:t>
            </a:r>
          </a:p>
          <a:p xmlns:a="http://schemas.openxmlformats.org/drawingml/2006/main">
            <a:r>
              <a:t>组织关系、权限与未完成业务需要在变更前后明确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PC与手机协同承接客户经营任务</a:t>
            </a:r>
          </a:p>
          <a:p xmlns:a="http://schemas.openxmlformats.org/drawingml/2006/main">
            <a:r>
              <a:t>管理人员在不同终端查看客户与业务信息，现场动作回到同一客户主线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商品、价格和活动配置按适用对象生效</a:t>
            </a:r>
          </a:p>
          <a:p xmlns:a="http://schemas.openxmlformats.org/drawingml/2006/main">
            <a:r>
              <a:t>总部明确经营规则，直属机构与门店在相应范围内执行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集团商品与价格中台</a:t>
            </a:r>
          </a:p>
          <a:p xmlns:a="http://schemas.openxmlformats.org/drawingml/2006/main">
            <a:r>
              <a:t>让商品有统一源头，让价格有清晰边界，让各组织快速开展经营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分类、品牌、规格、单位和图片形成商品资料口径</a:t>
            </a:r>
          </a:p>
          <a:p xmlns:a="http://schemas.openxmlformats.org/drawingml/2006/main">
            <a:r>
              <a:t>标准资料越完整，授权、定价、搜索和统计越容易核对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共用商品底座，本地保留适销组合</a:t>
            </a:r>
          </a:p>
          <a:p xmlns:a="http://schemas.openxmlformats.org/drawingml/2006/main">
            <a:r>
              <a:t>不同市场可以选择更适合自己的商品组合，又不破坏集团统计口径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多规格与已配置订货单位归到同一商品</a:t>
            </a:r>
          </a:p>
          <a:p xmlns:a="http://schemas.openxmlformats.org/drawingml/2006/main">
            <a:r>
              <a:t>客户按已配置单位订货，统计与履约口径以商品设置为准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集团参考价、机构门店价、客户价与活动价分别配置</a:t>
            </a:r>
          </a:p>
          <a:p xmlns:a="http://schemas.openxmlformats.org/drawingml/2006/main">
            <a:r>
              <a:t>不同价格围绕适用对象、范围和时间维护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不同对象的价格按已启用模块分别维护</a:t>
            </a:r>
          </a:p>
          <a:p xmlns:a="http://schemas.openxmlformats.org/drawingml/2006/main">
            <a:r>
              <a:t>价格差异有明确对象，成交结果通过订单试算确认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集团活动与本地促销按适用范围配置</a:t>
            </a:r>
          </a:p>
          <a:p xmlns:a="http://schemas.openxmlformats.org/drawingml/2006/main">
            <a:r>
              <a:t>集团建立经营节奏，机构和门店结合本地市场执行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让客户关系可归属、可协同、可持续经营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以客户为主线关联资料、归属与交易记录</a:t>
            </a:r>
          </a:p>
          <a:p xmlns:a="http://schemas.openxmlformats.org/drawingml/2006/main">
            <a:r>
              <a:t>总部掌握客户分布，机构和门店承接日常经营与服务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客户资料为区域服务与业务协同提供基础</a:t>
            </a:r>
          </a:p>
          <a:p xmlns:a="http://schemas.openxmlformats.org/drawingml/2006/main">
            <a:r>
              <a:t>客户名称、类型、地区与联系人先形成统一档案，再按项目规则配置服务关系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客户归属调整前核对未完订单、欠款、积分和购物车等关联事项。历史业务责任与后续服务边界按既定规则处理。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集团与直属机构、门店协同服务终端客户</a:t>
            </a:r>
          </a:p>
          <a:p xmlns:a="http://schemas.openxmlformats.org/drawingml/2006/main">
            <a:r>
              <a:t>供货关系、客户归属与业务责任在既定组织范围内协同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以客户为主线连接商城、订单与服务记录</a:t>
            </a:r>
          </a:p>
          <a:p xmlns:a="http://schemas.openxmlformats.org/drawingml/2006/main">
            <a:r>
              <a:t>登录、采购与售后信息分布在相应业务页面并可关联查询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一个品牌入口，承接不同组织、不同客户的采购关系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集团商城以统一品牌入口服务不同客户</a:t>
            </a:r>
          </a:p>
          <a:p xmlns:a="http://schemas.openxmlformats.org/drawingml/2006/main">
            <a:r>
              <a:t>客户按身份进入适用采购目录，PC与手机连续承接采购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PC商城适合批量选品、核对规格与集中下单</a:t>
            </a:r>
          </a:p>
          <a:p xmlns:a="http://schemas.openxmlformats.org/drawingml/2006/main">
            <a:r>
              <a:t>大屏信息密度更高，采购人员能更快完成复杂订单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手机订货商城让客户随时查价、补货与看进度</a:t>
            </a:r>
          </a:p>
          <a:p xmlns:a="http://schemas.openxmlformats.org/drawingml/2006/main">
            <a:r>
              <a:t>从发现商品到订单查询，常用采购动作都可在手机上连续完成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集团与各经营主体分别配置PC和手机商城</a:t>
            </a:r>
          </a:p>
          <a:p xmlns:a="http://schemas.openxmlformats.org/drawingml/2006/main">
            <a:r>
              <a:t>统一品牌规范通过商城模板与运营配置落地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导航、专区、新品、常购与活动共同组织购买路径</a:t>
            </a:r>
          </a:p>
          <a:p xmlns:a="http://schemas.openxmlformats.org/drawingml/2006/main">
            <a:r>
              <a:t>商城运营不是堆商品，而是缩短客户从需求到下单的距离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登录后看到适用商品、价格和可用信息</a:t>
            </a:r>
          </a:p>
          <a:p xmlns:a="http://schemas.openxmlformats.org/drawingml/2006/main">
            <a:r>
              <a:t>客户身份把集团规则转化为清晰、可执行的采购目录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PC与手机结算前集中确认采购信息</a:t>
            </a:r>
          </a:p>
          <a:p xmlns:a="http://schemas.openxmlformats.org/drawingml/2006/main">
            <a:r>
              <a:t>PC核对商品与结算信息，手机购物车可按集团或归属店铺分组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PC、手机与业务代客订单进入统一订单链路</a:t>
            </a:r>
          </a:p>
          <a:p xmlns:a="http://schemas.openxmlformats.org/drawingml/2006/main">
            <a:r>
              <a:t>外部订单经接口评估和项目对接后，可按约定字段接入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让需求沿着清楚的组织责任，进入采购、库存、仓配与资金闭环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订单池按客户与状态集中处理</a:t>
            </a:r>
          </a:p>
          <a:p xmlns:a="http://schemas.openxmlformats.org/drawingml/2006/main">
            <a:r>
              <a:t>待处理订单统一进入列表，按客户、时间、金额和状态进入后续审核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图片是待提交订单示例，展示客户与集团关联商品条件。实际转单需满足状态、未出库、未重复转单和收货信息等条件，核对总部新单号后才能确认结果。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总部转单准备与转单成功是不同状态，店铺和总部应分别核对新单号、付款与履约责任。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价格、库存、额度、交期与备注集中核准</a:t>
            </a:r>
          </a:p>
          <a:p xmlns:a="http://schemas.openxmlformats.org/drawingml/2006/main">
            <a:r>
              <a:t>审核不只是点通过，而是把影响履约的条件一次确认清楚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需求汇总后形成更清楚的采购执行依据</a:t>
            </a:r>
          </a:p>
          <a:p xmlns:a="http://schemas.openxmlformats.org/drawingml/2006/main">
            <a:r>
              <a:t>把分散订单按商品和组织聚合，采购人员更容易判断补货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本级库存按商品、SKU与仓库查看</a:t>
            </a:r>
          </a:p>
          <a:p xmlns:a="http://schemas.openxmlformats.org/drawingml/2006/main">
            <a:r>
              <a:t>先把每个经营主体的库存口径管清，再按项目数据范围形成汇总视角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同一经营主体内可进行跨仓调拨，跨主体供货通过订货、转单或采购路径处理，不能混同为无条件跨组织移库。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退货、退款与原订单保持关联</a:t>
            </a:r>
          </a:p>
          <a:p xmlns:a="http://schemas.openxmlformats.org/drawingml/2006/main">
            <a:r>
              <a:t>售后处理回到原商品、原价格和原履约关系，责任更清楚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各经营主体分别核对本组织应收应付与收付款，总部按已开放报表维度查看汇总，不推定已实现跨主体总账合并。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云上订货集团演示，2026年10月13日。当前店铺管理已有北城食品商贸与南城食品商贸两家正常机构，分别保留客户关联与店铺身份。商城装修、店铺管理已启用，商品库、配送管理、预存充值、授信及余额支付等按实际需要启用。本级商品列表已有三款各一规格的工业品；平台集团来源库暂无商品。机构关系、共享授权、导入、全部规格售价、发布及客户可购按各阶段分别确认；列表资料不代表订单成交或共享成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不同行业与供应链角色，关注重点并不相同</a:t>
            </a:r>
          </a:p>
          <a:p xmlns:a="http://schemas.openxmlformats.org/drawingml/2006/main">
            <a:r>
              <a:t>同一集团能力，需要围绕商品特征、渠道责任和履约方式重新组合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快消品牌商｜供应链角色</a:t>
            </a:r>
          </a:p>
          <a:p xmlns:a="http://schemas.openxmlformats.org/drawingml/2006/main">
            <a:r>
              <a:t>快消品牌商首先关注渠道覆盖、价盘与高频补货</a:t>
            </a:r>
          </a:p>
          <a:p xmlns:a="http://schemas.openxmlformats.org/drawingml/2006/main">
            <a:r>
              <a:t>终端数量多、订单频率高，政策能否快速执行决定渠道效率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促销、新品铺市与终端动销要形成同一节奏</a:t>
            </a:r>
          </a:p>
          <a:p xmlns:a="http://schemas.openxmlformats.org/drawingml/2006/main">
            <a:r>
              <a:t>总部制定经营主题，目标机构和门店在适用范围内执行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订单汇总与本级库存共同决定补货节奏</a:t>
            </a:r>
          </a:p>
          <a:p xmlns:a="http://schemas.openxmlformats.org/drawingml/2006/main">
            <a:r>
              <a:t>快消经营以待处理订单和本级库存为依据，持续校准采购、备货与周转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医药器械厂商｜供应链角色</a:t>
            </a:r>
          </a:p>
          <a:p xmlns:a="http://schemas.openxmlformats.org/drawingml/2006/main">
            <a:r>
              <a:t>医药器械厂商首先关注经销网络与业务资料完整性</a:t>
            </a:r>
          </a:p>
          <a:p xmlns:a="http://schemas.openxmlformats.org/drawingml/2006/main">
            <a:r>
              <a:t>渠道扩张需要商品资料、客户归属与业务记录清楚可查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启用批次或序列号管理后，关键标识随单据记录</a:t>
            </a:r>
          </a:p>
          <a:p xmlns:a="http://schemas.openxmlformats.org/drawingml/2006/main">
            <a:r>
              <a:t>适用品类可在入库、库存、出库、调拨和退货环节查询相关信息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协议条件与分批履约围绕同一订单核准</a:t>
            </a:r>
          </a:p>
          <a:p xmlns:a="http://schemas.openxmlformats.org/drawingml/2006/main">
            <a:r>
              <a:t>机构客户订单集中呈现商品、数量、价格和金额，为后续交付与回款协同提供依据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家居厂商｜供应链角色</a:t>
            </a:r>
          </a:p>
          <a:p xmlns:a="http://schemas.openxmlformats.org/drawingml/2006/main">
            <a:r>
              <a:t>家居厂商首先要管清系列、材质、尺寸与项目清单</a:t>
            </a:r>
          </a:p>
          <a:p xmlns:a="http://schemas.openxmlformats.org/drawingml/2006/main">
            <a:r>
              <a:t>复杂商品信息只有标准化，门店选品和客户确认才不易出错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总部统一产品底座，区域门店按授权选品和定价</a:t>
            </a:r>
          </a:p>
          <a:p xmlns:a="http://schemas.openxmlformats.org/drawingml/2006/main">
            <a:r>
              <a:t>品牌资料保持关联，本地市场形成适销组合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分批交付与售后事项围绕订单协同</a:t>
            </a:r>
          </a:p>
          <a:p xmlns:a="http://schemas.openxmlformats.org/drawingml/2006/main">
            <a:r>
              <a:t>交付周期较长时，订单、出库、配送与售后状态需要持续关联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连锁总部｜供应链角色</a:t>
            </a:r>
          </a:p>
          <a:p xmlns:a="http://schemas.openxmlformats.org/drawingml/2006/main">
            <a:r>
              <a:t>连锁总部首先要统一选品、门店补货与采购协同</a:t>
            </a:r>
          </a:p>
          <a:p xmlns:a="http://schemas.openxmlformats.org/drawingml/2006/main">
            <a:r>
              <a:t>门店需求必须快速汇总，总部才能形成稳定的供给节奏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门店差异定价、区域库存与补给路径共同保障供货</a:t>
            </a:r>
          </a:p>
          <a:p xmlns:a="http://schemas.openxmlformats.org/drawingml/2006/main">
            <a:r>
              <a:t>不同区域可以有不同经营条件，库存协同需区分经营主体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手机补货与经营报表让总部更早发现缺口</a:t>
            </a:r>
          </a:p>
          <a:p xmlns:a="http://schemas.openxmlformats.org/drawingml/2006/main">
            <a:r>
              <a:t>门店快速提交需求，总部从订单和库存变化中识别异常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工业品与设备集团｜供应链角色</a:t>
            </a:r>
          </a:p>
          <a:p xmlns:a="http://schemas.openxmlformats.org/drawingml/2006/main">
            <a:r>
              <a:t>工业品与设备集团首先要解决海量SKU、参数与精准选型</a:t>
            </a:r>
          </a:p>
          <a:p xmlns:a="http://schemas.openxmlformats.org/drawingml/2006/main">
            <a:r>
              <a:t>采购人员必须快速找到正确型号，供应端才能减少错配和反复确认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协议价、授信额度与订单审核共同约束采购</a:t>
            </a:r>
          </a:p>
          <a:p xmlns:a="http://schemas.openxmlformats.org/drawingml/2006/main">
            <a:r>
              <a:t>客户按约定价格订货，订单在相应额度和审核规则下处理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多仓备件、领用交付与对账需要围绕单据闭环</a:t>
            </a:r>
          </a:p>
          <a:p xmlns:a="http://schemas.openxmlformats.org/drawingml/2006/main">
            <a:r>
              <a:t>备件在哪里、交给谁、按什么条件结算，都应清楚可查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区域经销集团｜供应链角色</a:t>
            </a:r>
          </a:p>
          <a:p xmlns:a="http://schemas.openxmlformats.org/drawingml/2006/main">
            <a:r>
              <a:t>区域经销集团首先要打通商品授权与直属店铺转单</a:t>
            </a:r>
          </a:p>
          <a:p xmlns:a="http://schemas.openxmlformats.org/drawingml/2006/main">
            <a:r>
              <a:t>直属店铺开展本地经营，总部为集团关联商品提供供货支持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负责区域、客户归属与业务协同需要共同设计</a:t>
            </a:r>
          </a:p>
          <a:p xmlns:a="http://schemas.openxmlformats.org/drawingml/2006/main">
            <a:r>
              <a:t>明确服务责任与变更记录，让客户资产与一线经营相互衔接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区域团队以本级库存与订单节奏协同经营</a:t>
            </a:r>
          </a:p>
          <a:p xmlns:a="http://schemas.openxmlformats.org/drawingml/2006/main">
            <a:r>
              <a:t>库存与待处理订单先在本级形成清晰口径，再按组织数据范围开展经营复盘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五金建材厂商｜供应链角色</a:t>
            </a:r>
          </a:p>
          <a:p xmlns:a="http://schemas.openxmlformats.org/drawingml/2006/main">
            <a:r>
              <a:t>五金建材厂商首先要管清规格型号、订货单位与客户价格</a:t>
            </a:r>
          </a:p>
          <a:p xmlns:a="http://schemas.openxmlformats.org/drawingml/2006/main">
            <a:r>
              <a:t>商品参数复杂、采购单位多样，准确选品和价格确认比入口数量更重要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项目客户、分批交付与配送完成需要持续衔接</a:t>
            </a:r>
          </a:p>
          <a:p xmlns:a="http://schemas.openxmlformats.org/drawingml/2006/main">
            <a:r>
              <a:t>一张大订单往往跨多个交付节点，过程状态比最终结果更重要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协议价、授信账期与客户对账共同守住项目风险</a:t>
            </a:r>
          </a:p>
          <a:p xmlns:a="http://schemas.openxmlformats.org/drawingml/2006/main">
            <a:r>
              <a:t>成交条件与回款责任从下单开始就保持清楚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多供货方联营需要先明确经营主体、合作供货方和客户的合同关系，再配置商品、订单、履约与结算责任。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联营应用和资金分账分别确认版本、服务条件、合同和实施范围，不能将应用入口或结构图当作已完成平台业务。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应用能力与订单数据共同支持运营复盘</a:t>
            </a:r>
          </a:p>
          <a:p xmlns:a="http://schemas.openxmlformats.org/drawingml/2006/main">
            <a:r>
              <a:t>平台化经营从已启用模块和真实订单数据出发，逐步建立供应商与履约分析口径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八类业务角色，先抓住最关键的三件事</a:t>
            </a:r>
          </a:p>
          <a:p xmlns:a="http://schemas.openxmlformats.org/drawingml/2006/main">
            <a:r>
              <a:t>能力相同，重点顺序不同；先解决核心矛盾，再逐步扩展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基础管控、供应协同与平台化经营按项目范围分阶段推进</a:t>
            </a:r>
          </a:p>
          <a:p xmlns:a="http://schemas.openxmlformats.org/drawingml/2006/main">
            <a:r>
              <a:t>先建立共同底座，再按重点级启用扩展能力和对接范围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首期推进建议：先跑通一条组织链和一条业务链</a:t>
            </a:r>
          </a:p>
          <a:p xmlns:a="http://schemas.openxmlformats.org/drawingml/2006/main">
            <a:r>
              <a:t>用有限范围验证规则、流程和数据，再依据调研与项目计划复制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把集团经营规则变成每天都在运行的数字化网络</a:t>
            </a:r>
          </a:p>
          <a:p xmlns:a="http://schemas.openxmlformats.org/drawingml/2006/main">
            <a:r>
              <a:t>从一笔订单开始，让总部、组织、渠道与客户在同一业务链上协同</a:t>
            </a:r>
          </a:p>
          <a:p xmlns:a="http://schemas.openxmlformats.org/drawingml/2006/main">
            <a:r>
              <a:t>确认首批参与组织与关键责任人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becef93a9848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1ff6c876744413" /><Relationship Type="http://schemas.openxmlformats.org/officeDocument/2006/relationships/slideLayout" Target="/ppt/slideLayouts/slideLayout1.xml" Id="R8a10ed44e15f4d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10ed44e15f4d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9eb9717ec4b7b" /><Relationship Type="http://schemas.openxmlformats.org/officeDocument/2006/relationships/image" Target="/ppt/media/image.png" Id="Rcd0489d0cfb5493a" /><Relationship Type="http://schemas.openxmlformats.org/officeDocument/2006/relationships/image" Target="/ppt/media/image2.png" Id="Ra49c74a1ffcd4204" /><Relationship Type="http://schemas.openxmlformats.org/officeDocument/2006/relationships/notesSlide" Target="/ppt/notesSlides/notesSlide1.xml" Id="R3814c976a0f340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5fa66fac54219" /><Relationship Type="http://schemas.openxmlformats.org/officeDocument/2006/relationships/image" Target="/ppt/media/image3.png" Id="Rd1c04ccd526b47a8" /><Relationship Type="http://schemas.openxmlformats.org/officeDocument/2006/relationships/notesSlide" Target="/ppt/notesSlides/notesSlide2.xml" Id="R62687aceac5d4c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52724eab74c75" /><Relationship Type="http://schemas.openxmlformats.org/officeDocument/2006/relationships/image" Target="/ppt/media/image4.png" Id="Rec8c2fa56f854f9e" /><Relationship Type="http://schemas.openxmlformats.org/officeDocument/2006/relationships/image" Target="/ppt/media/image5.png" Id="Ra3fd39908bc24df9" /><Relationship Type="http://schemas.openxmlformats.org/officeDocument/2006/relationships/image" Target="/ppt/media/image6.png" Id="Rdc49780d4e9e4f9a" /><Relationship Type="http://schemas.openxmlformats.org/officeDocument/2006/relationships/notesSlide" Target="/ppt/notesSlides/notesSlide3.xml" Id="R0e1dab417d894b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6406cf75ff4dda" /><Relationship Type="http://schemas.openxmlformats.org/officeDocument/2006/relationships/image" Target="/ppt/media/image7.png" Id="R6737082d934e49e6" /><Relationship Type="http://schemas.openxmlformats.org/officeDocument/2006/relationships/image" Target="/ppt/media/image8.png" Id="Re24277221122479a" /><Relationship Type="http://schemas.openxmlformats.org/officeDocument/2006/relationships/image" Target="/ppt/media/image9.png" Id="R51deebe3d12f431e" /><Relationship Type="http://schemas.openxmlformats.org/officeDocument/2006/relationships/notesSlide" Target="/ppt/notesSlides/notesSlide4.xml" Id="R65e5e225617041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92db8ac834f3e" /><Relationship Type="http://schemas.openxmlformats.org/officeDocument/2006/relationships/image" Target="/ppt/media/image10.png" Id="Ra2d0b5727c4d4d95" /><Relationship Type="http://schemas.openxmlformats.org/officeDocument/2006/relationships/notesSlide" Target="/ppt/notesSlides/notesSlide5.xml" Id="Rb3989bbf48d849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108fa9287f4cb1" /><Relationship Type="http://schemas.openxmlformats.org/officeDocument/2006/relationships/image" Target="/ppt/media/image11.png" Id="R977ad71ce431471d" /><Relationship Type="http://schemas.openxmlformats.org/officeDocument/2006/relationships/image" Target="/ppt/media/image12.png" Id="Rfd3e00dca003442a" /><Relationship Type="http://schemas.openxmlformats.org/officeDocument/2006/relationships/image" Target="/ppt/media/image13.png" Id="Redc037736f784a53" /><Relationship Type="http://schemas.openxmlformats.org/officeDocument/2006/relationships/notesSlide" Target="/ppt/notesSlides/notesSlide6.xml" Id="R31d0bfe2e4ca46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497b04483482e" /><Relationship Type="http://schemas.openxmlformats.org/officeDocument/2006/relationships/image" Target="/ppt/media/image14.png" Id="Ra8131c8d43f44951" /><Relationship Type="http://schemas.openxmlformats.org/officeDocument/2006/relationships/notesSlide" Target="/ppt/notesSlides/notesSlide7.xml" Id="Reb46aa2b45a644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6628f50c5445b3" /><Relationship Type="http://schemas.openxmlformats.org/officeDocument/2006/relationships/image" Target="/ppt/media/image15.png" Id="R0ddead4cf58e4a99" /><Relationship Type="http://schemas.openxmlformats.org/officeDocument/2006/relationships/image" Target="/ppt/media/image16.png" Id="R3ae2b1b158914f2d" /><Relationship Type="http://schemas.openxmlformats.org/officeDocument/2006/relationships/image" Target="/ppt/media/image17.png" Id="R870ee4e61cc140d0" /><Relationship Type="http://schemas.openxmlformats.org/officeDocument/2006/relationships/notesSlide" Target="/ppt/notesSlides/notesSlide8.xml" Id="R4d698520b7d244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f38d9e9404172" /><Relationship Type="http://schemas.openxmlformats.org/officeDocument/2006/relationships/image" Target="/ppt/media/image18.png" Id="R285714a93b914836" /><Relationship Type="http://schemas.openxmlformats.org/officeDocument/2006/relationships/notesSlide" Target="/ppt/notesSlides/notesSlide9.xml" Id="R8bff07f2386f4d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d8b24c90240df" /><Relationship Type="http://schemas.openxmlformats.org/officeDocument/2006/relationships/image" Target="/ppt/media/image.jpeg" Id="Rb382816dde3c4e08" /><Relationship Type="http://schemas.openxmlformats.org/officeDocument/2006/relationships/notesSlide" Target="/ppt/notesSlides/notesSlide10.xml" Id="Re789a38c314f47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6075296ef64a72" /><Relationship Type="http://schemas.openxmlformats.org/officeDocument/2006/relationships/image" Target="/ppt/media/image19.png" Id="Rf1f814d2489e45e1" /><Relationship Type="http://schemas.openxmlformats.org/officeDocument/2006/relationships/notesSlide" Target="/ppt/notesSlides/notesSlide11.xml" Id="R3662b97990304f0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1ad0244184cfe" /><Relationship Type="http://schemas.openxmlformats.org/officeDocument/2006/relationships/image" Target="/ppt/media/image20.png" Id="R2cde2c7e903f4123" /><Relationship Type="http://schemas.openxmlformats.org/officeDocument/2006/relationships/image" Target="/ppt/media/image21.png" Id="R47578d8ac7644263" /><Relationship Type="http://schemas.openxmlformats.org/officeDocument/2006/relationships/image" Target="/ppt/media/image22.png" Id="R522e42301ecc48bc" /><Relationship Type="http://schemas.openxmlformats.org/officeDocument/2006/relationships/notesSlide" Target="/ppt/notesSlides/notesSlide12.xml" Id="R214235204a6040d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f51dd9ba3479a" /><Relationship Type="http://schemas.openxmlformats.org/officeDocument/2006/relationships/image" Target="/ppt/media/image23.png" Id="Rec2061c111a54dda" /><Relationship Type="http://schemas.openxmlformats.org/officeDocument/2006/relationships/notesSlide" Target="/ppt/notesSlides/notesSlide13.xml" Id="Rd6b672b3a0f74ed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0474e8f564e12" /><Relationship Type="http://schemas.openxmlformats.org/officeDocument/2006/relationships/image" Target="/ppt/media/image24.png" Id="R88f410d228aa46bc" /><Relationship Type="http://schemas.openxmlformats.org/officeDocument/2006/relationships/image" Target="/ppt/media/image25.png" Id="R0409a33e9b914851" /><Relationship Type="http://schemas.openxmlformats.org/officeDocument/2006/relationships/notesSlide" Target="/ppt/notesSlides/notesSlide14.xml" Id="R02b4d944f8244c3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f0c52b77e4c3c" /><Relationship Type="http://schemas.openxmlformats.org/officeDocument/2006/relationships/image" Target="/ppt/media/image26.png" Id="R602554f58e25414b" /><Relationship Type="http://schemas.openxmlformats.org/officeDocument/2006/relationships/notesSlide" Target="/ppt/notesSlides/notesSlide15.xml" Id="R6e91b689c48d46a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0164d56c09457b" /><Relationship Type="http://schemas.openxmlformats.org/officeDocument/2006/relationships/image" Target="/ppt/media/image27.png" Id="Rd045061ea4a64db1" /><Relationship Type="http://schemas.openxmlformats.org/officeDocument/2006/relationships/notesSlide" Target="/ppt/notesSlides/notesSlide16.xml" Id="R00267b11515e476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04f040af9419a" /><Relationship Type="http://schemas.openxmlformats.org/officeDocument/2006/relationships/image" Target="/ppt/media/image2.jpeg" Id="R241b17d7a4aa4f7e" /><Relationship Type="http://schemas.openxmlformats.org/officeDocument/2006/relationships/notesSlide" Target="/ppt/notesSlides/notesSlide17.xml" Id="R6d64e2839c244b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64116f2f442ce" /><Relationship Type="http://schemas.openxmlformats.org/officeDocument/2006/relationships/image" Target="/ppt/media/image28.png" Id="R06e9cee126e24dbb" /><Relationship Type="http://schemas.openxmlformats.org/officeDocument/2006/relationships/notesSlide" Target="/ppt/notesSlides/notesSlide18.xml" Id="Raa7254a46ffa401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a815ffda64031" /><Relationship Type="http://schemas.openxmlformats.org/officeDocument/2006/relationships/image" Target="/ppt/media/image29.png" Id="R35a5228b577c4cd8" /><Relationship Type="http://schemas.openxmlformats.org/officeDocument/2006/relationships/notesSlide" Target="/ppt/notesSlides/notesSlide19.xml" Id="R1b05b6e86eef479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e6c043aa842f5" /><Relationship Type="http://schemas.openxmlformats.org/officeDocument/2006/relationships/image" Target="/ppt/media/image3.jpeg" Id="Ra22def6652124704" /><Relationship Type="http://schemas.openxmlformats.org/officeDocument/2006/relationships/notesSlide" Target="/ppt/notesSlides/notesSlide20.xml" Id="R10285bb4e7fa455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9559157437465c" /><Relationship Type="http://schemas.openxmlformats.org/officeDocument/2006/relationships/image" Target="/ppt/media/image4.jpeg" Id="Rcca3c6e39fb74919" /><Relationship Type="http://schemas.openxmlformats.org/officeDocument/2006/relationships/image" Target="/ppt/media/image30.png" Id="R0e21aa8c22824b51" /><Relationship Type="http://schemas.openxmlformats.org/officeDocument/2006/relationships/notesSlide" Target="/ppt/notesSlides/notesSlide21.xml" Id="R0c75d785da6e457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9b5d1ca1b4976" /><Relationship Type="http://schemas.openxmlformats.org/officeDocument/2006/relationships/image" Target="/ppt/media/image31.png" Id="R1c15991508774a32" /><Relationship Type="http://schemas.openxmlformats.org/officeDocument/2006/relationships/notesSlide" Target="/ppt/notesSlides/notesSlide22.xml" Id="Rcdc4eed12c4744e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7c119db8b74ef5" /><Relationship Type="http://schemas.openxmlformats.org/officeDocument/2006/relationships/image" Target="/ppt/media/image32.png" Id="R00998121f5484711" /><Relationship Type="http://schemas.openxmlformats.org/officeDocument/2006/relationships/notesSlide" Target="/ppt/notesSlides/notesSlide23.xml" Id="Re97f40369e184ca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8f05431d04fd8" /><Relationship Type="http://schemas.openxmlformats.org/officeDocument/2006/relationships/image" Target="/ppt/media/image33.png" Id="Raa5deb89368a4d9f" /><Relationship Type="http://schemas.openxmlformats.org/officeDocument/2006/relationships/notesSlide" Target="/ppt/notesSlides/notesSlide24.xml" Id="R5d4d2f8ecca44d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b09d21c4b43d6" /><Relationship Type="http://schemas.openxmlformats.org/officeDocument/2006/relationships/image" Target="/ppt/media/image34.png" Id="Rcb8628f1e36048d9" /><Relationship Type="http://schemas.openxmlformats.org/officeDocument/2006/relationships/image" Target="/ppt/media/image35.png" Id="R2c15e742ca4a489c" /><Relationship Type="http://schemas.openxmlformats.org/officeDocument/2006/relationships/image" Target="/ppt/media/image36.png" Id="R8a587978dbad46ad" /><Relationship Type="http://schemas.openxmlformats.org/officeDocument/2006/relationships/notesSlide" Target="/ppt/notesSlides/notesSlide25.xml" Id="Rdb5d9d61ce564e2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7c91565e14ccf" /><Relationship Type="http://schemas.openxmlformats.org/officeDocument/2006/relationships/image" Target="/ppt/media/image37.png" Id="Rbe3dcb48034c4a8d" /><Relationship Type="http://schemas.openxmlformats.org/officeDocument/2006/relationships/notesSlide" Target="/ppt/notesSlides/notesSlide26.xml" Id="R52ab57d78d8f470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31f8dc47854659" /><Relationship Type="http://schemas.openxmlformats.org/officeDocument/2006/relationships/image" Target="/ppt/media/image38.png" Id="R23088b8305ba4683" /><Relationship Type="http://schemas.openxmlformats.org/officeDocument/2006/relationships/notesSlide" Target="/ppt/notesSlides/notesSlide27.xml" Id="R0ffc94f57b6e4ca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954cdea4b4115" /><Relationship Type="http://schemas.openxmlformats.org/officeDocument/2006/relationships/image" Target="/ppt/media/image39.png" Id="Raf642d31ba394688" /><Relationship Type="http://schemas.openxmlformats.org/officeDocument/2006/relationships/notesSlide" Target="/ppt/notesSlides/notesSlide28.xml" Id="R7bb45ead7338410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422d689a844a1" /><Relationship Type="http://schemas.openxmlformats.org/officeDocument/2006/relationships/image" Target="/ppt/media/image40.png" Id="Rcfabf87315654239" /><Relationship Type="http://schemas.openxmlformats.org/officeDocument/2006/relationships/notesSlide" Target="/ppt/notesSlides/notesSlide29.xml" Id="R77a3727873d6426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e452989c64406" /><Relationship Type="http://schemas.openxmlformats.org/officeDocument/2006/relationships/image" Target="/ppt/media/image41.png" Id="R31a8ac83f5294167" /><Relationship Type="http://schemas.openxmlformats.org/officeDocument/2006/relationships/notesSlide" Target="/ppt/notesSlides/notesSlide30.xml" Id="R4e44bff3610e43b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7a3255ee64bb5" /><Relationship Type="http://schemas.openxmlformats.org/officeDocument/2006/relationships/image" Target="/ppt/media/image42.png" Id="R4523621bd1e54d9b" /><Relationship Type="http://schemas.openxmlformats.org/officeDocument/2006/relationships/notesSlide" Target="/ppt/notesSlides/notesSlide31.xml" Id="R9033a4cd636e4fb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e8a88b86d74093" /><Relationship Type="http://schemas.openxmlformats.org/officeDocument/2006/relationships/image" Target="/ppt/media/image43.png" Id="R0458df0ef9644bdd" /><Relationship Type="http://schemas.openxmlformats.org/officeDocument/2006/relationships/notesSlide" Target="/ppt/notesSlides/notesSlide32.xml" Id="Rce6605e371654a6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14ce84a494957" /><Relationship Type="http://schemas.openxmlformats.org/officeDocument/2006/relationships/image" Target="/ppt/media/image44.png" Id="R1704fe1f7a05436a" /><Relationship Type="http://schemas.openxmlformats.org/officeDocument/2006/relationships/notesSlide" Target="/ppt/notesSlides/notesSlide33.xml" Id="R1d5d337c14554f0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d34f8f00e456b" /><Relationship Type="http://schemas.openxmlformats.org/officeDocument/2006/relationships/image" Target="/ppt/media/image45.png" Id="R1f8364fdc7cb4296" /><Relationship Type="http://schemas.openxmlformats.org/officeDocument/2006/relationships/notesSlide" Target="/ppt/notesSlides/notesSlide34.xml" Id="R90a096d80005436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7aee5892445dc" /><Relationship Type="http://schemas.openxmlformats.org/officeDocument/2006/relationships/image" Target="/ppt/media/image46.png" Id="Re2db1776fefb4c5d" /><Relationship Type="http://schemas.openxmlformats.org/officeDocument/2006/relationships/image" Target="/ppt/media/image47.png" Id="R561d5594de2e459c" /><Relationship Type="http://schemas.openxmlformats.org/officeDocument/2006/relationships/notesSlide" Target="/ppt/notesSlides/notesSlide35.xml" Id="Rfb5124e60d0f416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ddce8b9004759" /><Relationship Type="http://schemas.openxmlformats.org/officeDocument/2006/relationships/image" Target="/ppt/media/image48.png" Id="Ra0635d3206e74d4b" /><Relationship Type="http://schemas.openxmlformats.org/officeDocument/2006/relationships/notesSlide" Target="/ppt/notesSlides/notesSlide36.xml" Id="R6128c42077c8449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5cbb088ea4dc1" /><Relationship Type="http://schemas.openxmlformats.org/officeDocument/2006/relationships/image" Target="/ppt/media/image49.png" Id="R6ea0d534fc704a6b" /><Relationship Type="http://schemas.openxmlformats.org/officeDocument/2006/relationships/notesSlide" Target="/ppt/notesSlides/notesSlide37.xml" Id="Rea9e582964354f1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6f08731d64109" /><Relationship Type="http://schemas.openxmlformats.org/officeDocument/2006/relationships/image" Target="/ppt/media/image50.png" Id="Ra52710b88908497b" /><Relationship Type="http://schemas.openxmlformats.org/officeDocument/2006/relationships/image" Target="/ppt/media/image51.png" Id="R76331bc555e34946" /><Relationship Type="http://schemas.openxmlformats.org/officeDocument/2006/relationships/notesSlide" Target="/ppt/notesSlides/notesSlide38.xml" Id="R4803317d641a44a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b0cf255add4330" /><Relationship Type="http://schemas.openxmlformats.org/officeDocument/2006/relationships/image" Target="/ppt/media/image52.png" Id="Rfce7783ebd26461e" /><Relationship Type="http://schemas.openxmlformats.org/officeDocument/2006/relationships/notesSlide" Target="/ppt/notesSlides/notesSlide39.xml" Id="Re556741342e5417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3841f7052472b" /><Relationship Type="http://schemas.openxmlformats.org/officeDocument/2006/relationships/image" Target="/ppt/media/image53.png" Id="R19c2e574f8764e48" /><Relationship Type="http://schemas.openxmlformats.org/officeDocument/2006/relationships/notesSlide" Target="/ppt/notesSlides/notesSlide40.xml" Id="Re858d6da789645b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d3b3b9fef4d2a" /><Relationship Type="http://schemas.openxmlformats.org/officeDocument/2006/relationships/image" Target="/ppt/media/image54.png" Id="R4c83417d27174526" /><Relationship Type="http://schemas.openxmlformats.org/officeDocument/2006/relationships/image" Target="/ppt/media/image55.png" Id="R3599991236504264" /><Relationship Type="http://schemas.openxmlformats.org/officeDocument/2006/relationships/notesSlide" Target="/ppt/notesSlides/notesSlide41.xml" Id="R3cc4ab504ac944c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bc037fbd64c07" /><Relationship Type="http://schemas.openxmlformats.org/officeDocument/2006/relationships/image" Target="/ppt/media/image56.png" Id="R803f0b1d50fe42df" /><Relationship Type="http://schemas.openxmlformats.org/officeDocument/2006/relationships/image" Target="/ppt/media/image57.png" Id="R6123fb4a8a254d9a" /><Relationship Type="http://schemas.openxmlformats.org/officeDocument/2006/relationships/notesSlide" Target="/ppt/notesSlides/notesSlide42.xml" Id="R9ab1532f63b440d4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c49b49aee242c5" /><Relationship Type="http://schemas.openxmlformats.org/officeDocument/2006/relationships/image" Target="/ppt/media/image58.png" Id="R483deda13b284637" /><Relationship Type="http://schemas.openxmlformats.org/officeDocument/2006/relationships/notesSlide" Target="/ppt/notesSlides/notesSlide43.xml" Id="Ra55042ee765a492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217eb16604331" /><Relationship Type="http://schemas.openxmlformats.org/officeDocument/2006/relationships/image" Target="/ppt/media/image59.png" Id="R1b2a05e60ed948ac" /><Relationship Type="http://schemas.openxmlformats.org/officeDocument/2006/relationships/notesSlide" Target="/ppt/notesSlides/notesSlide44.xml" Id="R1da3a785833a4499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483e733d14e88" /><Relationship Type="http://schemas.openxmlformats.org/officeDocument/2006/relationships/image" Target="/ppt/media/image60.png" Id="R0b73b466c0034741" /><Relationship Type="http://schemas.openxmlformats.org/officeDocument/2006/relationships/notesSlide" Target="/ppt/notesSlides/notesSlide45.xml" Id="Rf68ae757f262455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8fb6c466242a1" /><Relationship Type="http://schemas.openxmlformats.org/officeDocument/2006/relationships/image" Target="/ppt/media/image61.png" Id="R87e5c409c654420f" /><Relationship Type="http://schemas.openxmlformats.org/officeDocument/2006/relationships/notesSlide" Target="/ppt/notesSlides/notesSlide46.xml" Id="R5280504af2a444f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1f711a05a4557" /><Relationship Type="http://schemas.openxmlformats.org/officeDocument/2006/relationships/image" Target="/ppt/media/image62.png" Id="Rd290fa5fea5a495b" /><Relationship Type="http://schemas.openxmlformats.org/officeDocument/2006/relationships/notesSlide" Target="/ppt/notesSlides/notesSlide47.xml" Id="R175ed5edb91f4c7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f07f9149c4286" /><Relationship Type="http://schemas.openxmlformats.org/officeDocument/2006/relationships/image" Target="/ppt/media/image63.png" Id="Rb777d524b2ab494a" /><Relationship Type="http://schemas.openxmlformats.org/officeDocument/2006/relationships/notesSlide" Target="/ppt/notesSlides/notesSlide48.xml" Id="R3c07d053b2a949e9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59444c3344b60" /><Relationship Type="http://schemas.openxmlformats.org/officeDocument/2006/relationships/image" Target="/ppt/media/image64.png" Id="Rd67724bd234943d5" /><Relationship Type="http://schemas.openxmlformats.org/officeDocument/2006/relationships/notesSlide" Target="/ppt/notesSlides/notesSlide49.xml" Id="Re1743d31f370445b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5f23160324c51" /><Relationship Type="http://schemas.openxmlformats.org/officeDocument/2006/relationships/image" Target="/ppt/media/image65.png" Id="Rdc352d4388ad4bbf" /><Relationship Type="http://schemas.openxmlformats.org/officeDocument/2006/relationships/image" Target="/ppt/media/image66.png" Id="R0402981037104cc3" /><Relationship Type="http://schemas.openxmlformats.org/officeDocument/2006/relationships/image" Target="/ppt/media/image67.png" Id="Rfbcf7f214ebc4814" /><Relationship Type="http://schemas.openxmlformats.org/officeDocument/2006/relationships/notesSlide" Target="/ppt/notesSlides/notesSlide50.xml" Id="Rce36f17ad584426f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4515819364919" /><Relationship Type="http://schemas.openxmlformats.org/officeDocument/2006/relationships/image" Target="/ppt/media/image68.png" Id="Rd7afb9e1c086419b" /><Relationship Type="http://schemas.openxmlformats.org/officeDocument/2006/relationships/image" Target="/ppt/media/image69.png" Id="R4270695312b64c68" /><Relationship Type="http://schemas.openxmlformats.org/officeDocument/2006/relationships/image" Target="/ppt/media/image70.png" Id="Ra0b4f2dc2cd84df9" /><Relationship Type="http://schemas.openxmlformats.org/officeDocument/2006/relationships/notesSlide" Target="/ppt/notesSlides/notesSlide51.xml" Id="R15520c938237440a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1d69f590f486f" /><Relationship Type="http://schemas.openxmlformats.org/officeDocument/2006/relationships/image" Target="/ppt/media/image71.png" Id="R8083a0a239944e7a" /><Relationship Type="http://schemas.openxmlformats.org/officeDocument/2006/relationships/image" Target="/ppt/media/image72.png" Id="Rffa60e096bd84490" /><Relationship Type="http://schemas.openxmlformats.org/officeDocument/2006/relationships/image" Target="/ppt/media/image73.png" Id="Rd575ba4c9ee04541" /><Relationship Type="http://schemas.openxmlformats.org/officeDocument/2006/relationships/notesSlide" Target="/ppt/notesSlides/notesSlide52.xml" Id="R363d1c8389454ad2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d2ae29ecca44f6" /><Relationship Type="http://schemas.openxmlformats.org/officeDocument/2006/relationships/image" Target="/ppt/media/image74.png" Id="Rf21372e7673a4c06" /><Relationship Type="http://schemas.openxmlformats.org/officeDocument/2006/relationships/image" Target="/ppt/media/image75.png" Id="R3c91d1220d9e464a" /><Relationship Type="http://schemas.openxmlformats.org/officeDocument/2006/relationships/image" Target="/ppt/media/image76.png" Id="R7575e556f2e94f30" /><Relationship Type="http://schemas.openxmlformats.org/officeDocument/2006/relationships/notesSlide" Target="/ppt/notesSlides/notesSlide53.xml" Id="Rfe828292e3ab4404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6144c01184307" /><Relationship Type="http://schemas.openxmlformats.org/officeDocument/2006/relationships/image" Target="/ppt/media/image77.png" Id="R0405c829272a4fad" /><Relationship Type="http://schemas.openxmlformats.org/officeDocument/2006/relationships/image" Target="/ppt/media/image78.png" Id="R5863235d06bf42d9" /><Relationship Type="http://schemas.openxmlformats.org/officeDocument/2006/relationships/notesSlide" Target="/ppt/notesSlides/notesSlide54.xml" Id="R1750a408ed3b450d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2bfb3c2ea48f8" /><Relationship Type="http://schemas.openxmlformats.org/officeDocument/2006/relationships/image" Target="/ppt/media/image79.png" Id="R0009cf4e9f854893" /><Relationship Type="http://schemas.openxmlformats.org/officeDocument/2006/relationships/image" Target="/ppt/media/image80.png" Id="R2408a3e804204611" /><Relationship Type="http://schemas.openxmlformats.org/officeDocument/2006/relationships/image" Target="/ppt/media/image81.png" Id="R9202c88dc0fc42bc" /><Relationship Type="http://schemas.openxmlformats.org/officeDocument/2006/relationships/notesSlide" Target="/ppt/notesSlides/notesSlide55.xml" Id="Rf04d8e61ef0146ea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ea3c7af4a44ca" /><Relationship Type="http://schemas.openxmlformats.org/officeDocument/2006/relationships/image" Target="/ppt/media/image82.png" Id="Rd4bc9d7290b54557" /><Relationship Type="http://schemas.openxmlformats.org/officeDocument/2006/relationships/notesSlide" Target="/ppt/notesSlides/notesSlide56.xml" Id="R5233c7d86da845da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d8d2bd7f54837" /><Relationship Type="http://schemas.openxmlformats.org/officeDocument/2006/relationships/image" Target="/ppt/media/image83.png" Id="R49ec77d0657b46fa" /><Relationship Type="http://schemas.openxmlformats.org/officeDocument/2006/relationships/notesSlide" Target="/ppt/notesSlides/notesSlide57.xml" Id="R37763d5530d04bc4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d36edecd14c77" /><Relationship Type="http://schemas.openxmlformats.org/officeDocument/2006/relationships/image" Target="/ppt/media/image84.png" Id="R29ff7d8fc76a496f" /><Relationship Type="http://schemas.openxmlformats.org/officeDocument/2006/relationships/image" Target="/ppt/media/image85.png" Id="R1ae1536906b74297" /><Relationship Type="http://schemas.openxmlformats.org/officeDocument/2006/relationships/image" Target="/ppt/media/image86.png" Id="Rdd9851a4cee9402d" /><Relationship Type="http://schemas.openxmlformats.org/officeDocument/2006/relationships/image" Target="/ppt/media/image87.png" Id="R0177fc48a2b84adb" /><Relationship Type="http://schemas.openxmlformats.org/officeDocument/2006/relationships/image" Target="/ppt/media/image88.png" Id="Rf564f1b111764b88" /><Relationship Type="http://schemas.openxmlformats.org/officeDocument/2006/relationships/notesSlide" Target="/ppt/notesSlides/notesSlide58.xml" Id="R438f08903608485f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20561223349c6" /><Relationship Type="http://schemas.openxmlformats.org/officeDocument/2006/relationships/image" Target="/ppt/media/image89.png" Id="Rff7dd5d12c384ca9" /><Relationship Type="http://schemas.openxmlformats.org/officeDocument/2006/relationships/image" Target="/ppt/media/image90.png" Id="R0c8ab34996464320" /><Relationship Type="http://schemas.openxmlformats.org/officeDocument/2006/relationships/notesSlide" Target="/ppt/notesSlides/notesSlide59.xml" Id="R323be4dde76544f1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1aa22b1ba4ba2" /><Relationship Type="http://schemas.openxmlformats.org/officeDocument/2006/relationships/image" Target="/ppt/media/image5.jpeg" Id="R29ffea2df324423f" /><Relationship Type="http://schemas.openxmlformats.org/officeDocument/2006/relationships/notesSlide" Target="/ppt/notesSlides/notesSlide60.xml" Id="R20671de326bf4ce9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2a9cf86534bfc" /><Relationship Type="http://schemas.openxmlformats.org/officeDocument/2006/relationships/image" Target="/ppt/media/image91.png" Id="Rb6be2f0a661c480f" /><Relationship Type="http://schemas.openxmlformats.org/officeDocument/2006/relationships/image" Target="/ppt/media/image92.png" Id="R865afda36c9942cc" /><Relationship Type="http://schemas.openxmlformats.org/officeDocument/2006/relationships/image" Target="/ppt/media/image93.png" Id="Rf31d2e96612a46e5" /><Relationship Type="http://schemas.openxmlformats.org/officeDocument/2006/relationships/image" Target="/ppt/media/image94.png" Id="Rfc2ed0b106234e82" /><Relationship Type="http://schemas.openxmlformats.org/officeDocument/2006/relationships/image" Target="/ppt/media/image95.png" Id="R28813fb9ec8142c9" /><Relationship Type="http://schemas.openxmlformats.org/officeDocument/2006/relationships/notesSlide" Target="/ppt/notesSlides/notesSlide61.xml" Id="Rad2e5fa5a4894628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177bcb3284228" /><Relationship Type="http://schemas.openxmlformats.org/officeDocument/2006/relationships/image" Target="/ppt/media/image96.png" Id="R9e9752953e7d42ff" /><Relationship Type="http://schemas.openxmlformats.org/officeDocument/2006/relationships/image" Target="/ppt/media/image97.png" Id="R1e0dc83fc7c4444f" /><Relationship Type="http://schemas.openxmlformats.org/officeDocument/2006/relationships/notesSlide" Target="/ppt/notesSlides/notesSlide62.xml" Id="Rb733a19703464897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283cae5274789" /><Relationship Type="http://schemas.openxmlformats.org/officeDocument/2006/relationships/image" Target="/ppt/media/image6.jpeg" Id="R03d49306296344f7" /><Relationship Type="http://schemas.openxmlformats.org/officeDocument/2006/relationships/notesSlide" Target="/ppt/notesSlides/notesSlide63.xml" Id="Ra5008116dfc449cb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f4cd6bb67d4dc7" /><Relationship Type="http://schemas.openxmlformats.org/officeDocument/2006/relationships/image" Target="/ppt/media/image98.png" Id="R3f8d403cf2684844" /><Relationship Type="http://schemas.openxmlformats.org/officeDocument/2006/relationships/image" Target="/ppt/media/image99.png" Id="Re602f56702384f48" /><Relationship Type="http://schemas.openxmlformats.org/officeDocument/2006/relationships/image" Target="/ppt/media/image100.png" Id="Rd0feb4b98e874e92" /><Relationship Type="http://schemas.openxmlformats.org/officeDocument/2006/relationships/image" Target="/ppt/media/image101.png" Id="Rf147a4cb790f4534" /><Relationship Type="http://schemas.openxmlformats.org/officeDocument/2006/relationships/image" Target="/ppt/media/image102.png" Id="Rea500512c429484e" /><Relationship Type="http://schemas.openxmlformats.org/officeDocument/2006/relationships/notesSlide" Target="/ppt/notesSlides/notesSlide64.xml" Id="Rf3c89823df89459c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b62b5300b4588" /><Relationship Type="http://schemas.openxmlformats.org/officeDocument/2006/relationships/image" Target="/ppt/media/image103.png" Id="Rbb180c94b9334331" /><Relationship Type="http://schemas.openxmlformats.org/officeDocument/2006/relationships/notesSlide" Target="/ppt/notesSlides/notesSlide65.xml" Id="R67a87f58a6654ff3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3c0ec48fb4229" /><Relationship Type="http://schemas.openxmlformats.org/officeDocument/2006/relationships/image" Target="/ppt/media/image7.jpeg" Id="R5a0c727e85244d3d" /><Relationship Type="http://schemas.openxmlformats.org/officeDocument/2006/relationships/notesSlide" Target="/ppt/notesSlides/notesSlide66.xml" Id="Rd29d76baaf72454e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a63468d0f4ada" /><Relationship Type="http://schemas.openxmlformats.org/officeDocument/2006/relationships/image" Target="/ppt/media/image104.png" Id="Rc1e4483f2eb940dd" /><Relationship Type="http://schemas.openxmlformats.org/officeDocument/2006/relationships/image" Target="/ppt/media/image105.png" Id="R56f40c7b267d41ab" /><Relationship Type="http://schemas.openxmlformats.org/officeDocument/2006/relationships/image" Target="/ppt/media/image106.png" Id="R810f98bd432a4254" /><Relationship Type="http://schemas.openxmlformats.org/officeDocument/2006/relationships/image" Target="/ppt/media/image107.png" Id="R6ec4fc1dd4ca4b6d" /><Relationship Type="http://schemas.openxmlformats.org/officeDocument/2006/relationships/image" Target="/ppt/media/image108.png" Id="Rd3cf3024092c4739" /><Relationship Type="http://schemas.openxmlformats.org/officeDocument/2006/relationships/notesSlide" Target="/ppt/notesSlides/notesSlide67.xml" Id="R1ba0bc849dd147eb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9bb61b0524e08" /><Relationship Type="http://schemas.openxmlformats.org/officeDocument/2006/relationships/image" Target="/ppt/media/image109.png" Id="Rf8aa0ef3c0b14b88" /><Relationship Type="http://schemas.openxmlformats.org/officeDocument/2006/relationships/image" Target="/ppt/media/image110.png" Id="R2c570fb8eb604364" /><Relationship Type="http://schemas.openxmlformats.org/officeDocument/2006/relationships/image" Target="/ppt/media/image111.png" Id="R86efbb161b704f9b" /><Relationship Type="http://schemas.openxmlformats.org/officeDocument/2006/relationships/notesSlide" Target="/ppt/notesSlides/notesSlide68.xml" Id="R681382ee21354422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f5b0321574d48" /><Relationship Type="http://schemas.openxmlformats.org/officeDocument/2006/relationships/image" Target="/ppt/media/image8.jpeg" Id="R738f4f29eab24c14" /><Relationship Type="http://schemas.openxmlformats.org/officeDocument/2006/relationships/notesSlide" Target="/ppt/notesSlides/notesSlide69.xml" Id="R18b4d00003e54067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dc5e9428b4b71" /><Relationship Type="http://schemas.openxmlformats.org/officeDocument/2006/relationships/image" Target="/ppt/media/image112.png" Id="Rd1ebe0b3f58545be" /><Relationship Type="http://schemas.openxmlformats.org/officeDocument/2006/relationships/image" Target="/ppt/media/image113.png" Id="Re94fccbdc1604dfd" /><Relationship Type="http://schemas.openxmlformats.org/officeDocument/2006/relationships/image" Target="/ppt/media/image9.jpeg" Id="R729c199ab1784f7e" /><Relationship Type="http://schemas.openxmlformats.org/officeDocument/2006/relationships/image" Target="/ppt/media/image114.png" Id="R03c8d0ebe3964051" /><Relationship Type="http://schemas.openxmlformats.org/officeDocument/2006/relationships/image" Target="/ppt/media/image115.png" Id="R0c060fa423aa41b5" /><Relationship Type="http://schemas.openxmlformats.org/officeDocument/2006/relationships/notesSlide" Target="/ppt/notesSlides/notesSlide70.xml" Id="R96d3d0a3c214431f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00dc6edda456e" /><Relationship Type="http://schemas.openxmlformats.org/officeDocument/2006/relationships/image" Target="/ppt/media/image116.png" Id="R06fdf050b0944c05" /><Relationship Type="http://schemas.openxmlformats.org/officeDocument/2006/relationships/image" Target="/ppt/media/image117.png" Id="R730df2b39b3f4f13" /><Relationship Type="http://schemas.openxmlformats.org/officeDocument/2006/relationships/notesSlide" Target="/ppt/notesSlides/notesSlide71.xml" Id="R7a36f8b936474790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3c7ad69a4d475a" /><Relationship Type="http://schemas.openxmlformats.org/officeDocument/2006/relationships/image" Target="/ppt/media/image10.jpeg" Id="R23e9d70dcc464ab2" /><Relationship Type="http://schemas.openxmlformats.org/officeDocument/2006/relationships/notesSlide" Target="/ppt/notesSlides/notesSlide72.xml" Id="Rcafc249be138426e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84b8a0efa4aea" /><Relationship Type="http://schemas.openxmlformats.org/officeDocument/2006/relationships/image" Target="/ppt/media/image118.png" Id="R239b23f60f584b48" /><Relationship Type="http://schemas.openxmlformats.org/officeDocument/2006/relationships/image" Target="/ppt/media/image119.png" Id="R0724af69b1174b41" /><Relationship Type="http://schemas.openxmlformats.org/officeDocument/2006/relationships/image" Target="/ppt/media/image120.png" Id="R5e1858011c12400e" /><Relationship Type="http://schemas.openxmlformats.org/officeDocument/2006/relationships/image" Target="/ppt/media/image121.png" Id="R5235ff926d6b49be" /><Relationship Type="http://schemas.openxmlformats.org/officeDocument/2006/relationships/image" Target="/ppt/media/image122.png" Id="R7fd80b8557364dca" /><Relationship Type="http://schemas.openxmlformats.org/officeDocument/2006/relationships/notesSlide" Target="/ppt/notesSlides/notesSlide73.xml" Id="R036fccf0f7bc47d2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5cc95cf8d447c" /><Relationship Type="http://schemas.openxmlformats.org/officeDocument/2006/relationships/image" Target="/ppt/media/image123.png" Id="R80a8071ba71b4502" /><Relationship Type="http://schemas.openxmlformats.org/officeDocument/2006/relationships/image" Target="/ppt/media/image124.png" Id="Rb05eda5aa42c433b" /><Relationship Type="http://schemas.openxmlformats.org/officeDocument/2006/relationships/notesSlide" Target="/ppt/notesSlides/notesSlide74.xml" Id="R639047c364584b82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d78c6b0164207" /><Relationship Type="http://schemas.openxmlformats.org/officeDocument/2006/relationships/image" Target="/ppt/media/image125.png" Id="R4675e9002bc64125" /><Relationship Type="http://schemas.openxmlformats.org/officeDocument/2006/relationships/notesSlide" Target="/ppt/notesSlides/notesSlide75.xml" Id="Rc4783e74c28e4017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c3fb91801436e" /><Relationship Type="http://schemas.openxmlformats.org/officeDocument/2006/relationships/image" Target="/ppt/media/image126.png" Id="R6bea096f836644bd" /><Relationship Type="http://schemas.openxmlformats.org/officeDocument/2006/relationships/image" Target="/ppt/media/image11.jpeg" Id="Raa63f5959a8a4ec2" /><Relationship Type="http://schemas.openxmlformats.org/officeDocument/2006/relationships/image" Target="/ppt/media/image127.png" Id="R230f51ae595e40ed" /><Relationship Type="http://schemas.openxmlformats.org/officeDocument/2006/relationships/image" Target="/ppt/media/image128.png" Id="R618e4df2ad2c41bf" /><Relationship Type="http://schemas.openxmlformats.org/officeDocument/2006/relationships/image" Target="/ppt/media/image129.png" Id="Rf4ffd9dd5b7943b0" /><Relationship Type="http://schemas.openxmlformats.org/officeDocument/2006/relationships/notesSlide" Target="/ppt/notesSlides/notesSlide76.xml" Id="R173ec1a4a4a045f7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27772db6f4b97" /><Relationship Type="http://schemas.openxmlformats.org/officeDocument/2006/relationships/image" Target="/ppt/media/image130.png" Id="R7571ce87dabb4f90" /><Relationship Type="http://schemas.openxmlformats.org/officeDocument/2006/relationships/image" Target="/ppt/media/image131.png" Id="R8520399615cd4cf3" /><Relationship Type="http://schemas.openxmlformats.org/officeDocument/2006/relationships/notesSlide" Target="/ppt/notesSlides/notesSlide77.xml" Id="R1a01c147d8db4a9e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601ebd986a4771" /><Relationship Type="http://schemas.openxmlformats.org/officeDocument/2006/relationships/image" Target="/ppt/media/image132.png" Id="Rccb4c93b87d84818" /><Relationship Type="http://schemas.openxmlformats.org/officeDocument/2006/relationships/notesSlide" Target="/ppt/notesSlides/notesSlide78.xml" Id="R67ab3b43f4d8475a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10b46d37a4dc7" /><Relationship Type="http://schemas.openxmlformats.org/officeDocument/2006/relationships/image" Target="/ppt/media/image133.png" Id="R8ab94e58207145f4" /><Relationship Type="http://schemas.openxmlformats.org/officeDocument/2006/relationships/image" Target="/ppt/media/image134.png" Id="R5240fc95b1b44c93" /><Relationship Type="http://schemas.openxmlformats.org/officeDocument/2006/relationships/image" Target="/ppt/media/image135.png" Id="R83c3698dcdf94253" /><Relationship Type="http://schemas.openxmlformats.org/officeDocument/2006/relationships/image" Target="/ppt/media/image136.png" Id="R8c9bde54645a4044" /><Relationship Type="http://schemas.openxmlformats.org/officeDocument/2006/relationships/image" Target="/ppt/media/image137.png" Id="R4279d5d9abf241e2" /><Relationship Type="http://schemas.openxmlformats.org/officeDocument/2006/relationships/notesSlide" Target="/ppt/notesSlides/notesSlide79.xml" Id="R00943d240fc34b59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c1bd856c24bfc" /><Relationship Type="http://schemas.openxmlformats.org/officeDocument/2006/relationships/image" Target="/ppt/media/image138.png" Id="R77e09b561bfd47cc" /><Relationship Type="http://schemas.openxmlformats.org/officeDocument/2006/relationships/image" Target="/ppt/media/image139.png" Id="R3fbb4ac52bd0484e" /><Relationship Type="http://schemas.openxmlformats.org/officeDocument/2006/relationships/notesSlide" Target="/ppt/notesSlides/notesSlide80.xml" Id="R7c23382b5fe247bd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c98a07b2f4aaf" /><Relationship Type="http://schemas.openxmlformats.org/officeDocument/2006/relationships/notesSlide" Target="/ppt/notesSlides/notesSlide81.xml" Id="R03ff9f750a1549af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9cc518f664c8d" /><Relationship Type="http://schemas.openxmlformats.org/officeDocument/2006/relationships/image" Target="/ppt/media/image140.png" Id="R82c9899fba3c4600" /><Relationship Type="http://schemas.openxmlformats.org/officeDocument/2006/relationships/image" Target="/ppt/media/image141.png" Id="Ra501c68557114de1" /><Relationship Type="http://schemas.openxmlformats.org/officeDocument/2006/relationships/image" Target="/ppt/media/image142.png" Id="R6d755ecdb98244c4" /><Relationship Type="http://schemas.openxmlformats.org/officeDocument/2006/relationships/notesSlide" Target="/ppt/notesSlides/notesSlide82.xml" Id="Re1e3238d45f44768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795d50b5e42c2" /><Relationship Type="http://schemas.openxmlformats.org/officeDocument/2006/relationships/image" Target="/ppt/media/image143.png" Id="R99ac2464d4894436" /><Relationship Type="http://schemas.openxmlformats.org/officeDocument/2006/relationships/image" Target="/ppt/media/image144.png" Id="Re8e8860aeea347c0" /><Relationship Type="http://schemas.openxmlformats.org/officeDocument/2006/relationships/image" Target="/ppt/media/image145.png" Id="R73dd3132a2aa4d5e" /><Relationship Type="http://schemas.openxmlformats.org/officeDocument/2006/relationships/notesSlide" Target="/ppt/notesSlides/notesSlide83.xml" Id="Rbe43466d24c042b4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7a5f18c3c4579" /><Relationship Type="http://schemas.openxmlformats.org/officeDocument/2006/relationships/image" Target="/ppt/media/image146.png" Id="R085b5b8271514fa2" /><Relationship Type="http://schemas.openxmlformats.org/officeDocument/2006/relationships/image" Target="/ppt/media/image147.png" Id="R591fc42b0b08478d" /><Relationship Type="http://schemas.openxmlformats.org/officeDocument/2006/relationships/notesSlide" Target="/ppt/notesSlides/notesSlide84.xml" Id="Rfa6b303c36e04b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FDF994-ECBA-4CC0-ADB0-FCEFD400CD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489d0cfb5493a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336CA-0221-4BCE-B5B7-D59F8B6A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62B">
              <a:alpha val="5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3ACD3-5C10-4E25-8B98-B1D735A1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43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471A24-875C-4CCA-978F-7871ED9A97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c74a1ffcd4204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55645-6537-4CB5-8C67-631A4A7E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23241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7C8">
              <a:alpha val="28000"/>
            </a:srgbClr>
          </a:solidFill>
          <a:ln xmlns:a="http://schemas.openxmlformats.org/drawingml/2006/main" w="9525">
            <a:solidFill>
              <a:srgbClr val="A8EEFA">
                <a:alpha val="4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16E9C-9B50-40FC-B6D8-191C0F50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76350"/>
            <a:ext cx="2171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集团版供应链解决方案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17C65A-B07B-48B6-9CE4-59BFAA4F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6572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云上订货集团版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供应链系统方案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DFDBC-DAE4-4473-BC33-B6B90ED0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909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75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总部统一规则，机构门店开展经营，业务数据回到集团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DDADB5-13B3-4458-865F-9E7D2B79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A8802-B354-4E07-A587-E99DF61D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统一规则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EA42E-704E-4DCE-B825-A82B4604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FAAB0-D511-4105-8EA1-CEA01D47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组织协同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968EF-C167-4163-B209-BEC0FB92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0EF25-50C2-462D-ACA8-5A065C11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渠道订货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8EDABF-9478-421D-B9EC-E8A2157F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5DF67-BD8F-4971-94ED-8D81D5E3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供应履约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A29E3-00FF-4B69-BA79-27C919EA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94509-0C70-41E0-AAF3-BB0BC238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业财数据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E35A9-1202-4814-BE80-B7B61B8D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465721-0D6F-4C70-930D-604E591A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移动经营</a:t>
            </a:r>
          </a:p>
        </p:txBody>
      </p:sp>
    </p:spTree>
    <p:extLst>
      <p:ext uri="{BB962C8B-B14F-4D97-AF65-F5344CB8AC3E}">
        <p14:creationId xmlns:p14="http://schemas.microsoft.com/office/powerpoint/2010/main" val="12554862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AABAD1-88D1-49B5-88C9-88985554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85425-2FC5-41CE-9383-016D1514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0B6B9-AD8C-46E2-8FD6-91E46107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组织越多，真正稀缺的是一套共同经营语言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8B470-6FE5-4E80-8A05-46254E9C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如果商品、价格、客户和订单口径各自为政，规模越大，协同成本越高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0014A-4589-44FA-8447-DBACFFDF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37FC4-364A-40F2-BBAA-02CF0D6F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55806-67B9-4EC6-8F22-21F7F1C3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A10A43-11D5-45B6-BAAD-771BC9AE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37F348E-5E08-449D-BF7C-36A3C89A10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04ccd526b47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1029C-30E4-47EA-B5E5-DF48571C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E96E4-1D87-4908-84DA-E95AD101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75DE33-78FF-41A4-96D8-50B35606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C42D3B-E8C1-4A53-9D42-263DDE19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总部政策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ECDA9-7C56-4208-86A8-E9012C2F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总部政策需要准确传递到直属机构与门店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AF90DA-1725-4F2E-9658-28E51E7F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0033B7-38C0-4611-BE8B-7EA089F1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A6804-3AE6-46B9-8499-3F0C5C88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EB976-A26E-44AD-AAE1-D906BE82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下级经营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2E7D6A-DE64-49DB-8272-DC8AD55E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下级经营需要清晰边界和足够自主空间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AC792F-0784-458D-AD17-FB31218D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CBE058-0CFB-4783-B8CB-1CADDB52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698CE7-A5EF-4C4E-9AE3-0303DFFB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412AE6-EE5E-4409-8259-75EFD168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489191-C94A-46BC-BB13-FC87F083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集团决策需要来自同一口径的连续数据</a:t>
            </a:r>
          </a:p>
        </p:txBody>
      </p:sp>
    </p:spTree>
    <p:extLst>
      <p:ext uri="{BB962C8B-B14F-4D97-AF65-F5344CB8AC3E}">
        <p14:creationId xmlns:p14="http://schemas.microsoft.com/office/powerpoint/2010/main" val="6895225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68BA18-336D-4326-928D-C37F9814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40A38-7C52-47E4-829A-BE21036A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78E9C-D0F0-40E7-B80A-B6D2CBD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当经营跨越多个组织，基础系统开始出现边界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D3AF4-58A2-42EC-AA13-9803870A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判断是否需要集团版，关键不在企业规模，而在规则和责任是否已经跨组织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538DC-E079-4D7B-9728-E17BA282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55224-D5C1-471F-AABF-113D11C3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3AD6B-B3F0-4218-A9AE-A4C70619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444C2-6F01-46E3-B3B3-47F672C1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2B7A73-E938-42CD-B627-8D697D8F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5B25AD2-293B-46F6-A323-DCC078596C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c2fa56f854f9e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E369B-B8A0-4A8C-9649-C606BE77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商品需要面向不同区域和渠道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457E7-2941-4341-80CA-6EA313ED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同一商品需要面向不同区域和渠道经营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13527-9843-46AE-862E-11DE3DFA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AF19D-C901-42AC-AD08-E76876D1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B2138E8-B6A3-418B-88DF-2F398E6A12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fd39908bc24df9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AF37B-2470-46CB-A8EC-6A1E5E04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0A2CF4-2204-4018-B0A9-888B8BCC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订单、库存与结算需要明确归属到具体组织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1145F-3F60-4245-B397-77CE25FD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6E31E-FE4F-4243-81D1-48089CC5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D8B0A57-4C8E-4B84-B413-E89E55F947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9780d4e9e4f9a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446C6E-9580-450C-A860-B6202E68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总部需要查看全局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B6934-FB6E-4656-B0FB-ED23B109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总部需要查看全局，同时尊重下级数据边界</a:t>
            </a:r>
          </a:p>
        </p:txBody>
      </p:sp>
    </p:spTree>
    <p:extLst>
      <p:ext uri="{BB962C8B-B14F-4D97-AF65-F5344CB8AC3E}">
        <p14:creationId xmlns:p14="http://schemas.microsoft.com/office/powerpoint/2010/main" val="17643197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7F64D3-8E43-482A-9BA3-E1E3052B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E90E8-62F9-4016-8A45-4C37D07C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F5DAC-972D-488C-ABCF-DFF34D2E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多组织经营的三个协同断点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BFB3A-BFAE-42E0-A9BB-7C4CB10D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组织边界、渠道政策、业务链路和客户资产一旦分散，就会相互放大问题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86E86-32D2-471C-B0A5-C8AA6989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C2B506-5768-4BC9-B008-DC3E0E70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14E71-CB6D-4FD6-923A-13CB243D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1E108-6CE3-4DEF-9E09-DE376B78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28E57-FA3B-49D6-8CC9-6283CAF6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13D54F-A474-4F30-BAA7-3A08483DD0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7082d934e49e6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A53CA-D0D1-43EC-B2F2-5E01BEEC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组织断点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BA64E-F334-405A-BA92-10C0B93B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组织断点：责任不清，数据越权或信息看不全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D0074-9270-46BF-B8A1-2C7FF44D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FAF48-7878-4B15-91B9-F40E1C4D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5A5D184-B5B5-4476-9A23-48235C07DA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4277221122479a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0785B-CD4C-413A-924F-79138EF2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业务断点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01A0F-7E97-478A-A21A-F729C085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业务断点：订货、采购、仓配、收款无法连续衔接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CBC7ED-5EFD-4FF8-97E1-7497228F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BC28E-6B39-4ED7-B31E-55249119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A4E848D-353F-4D44-871D-1335FA1474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eebe3d12f431e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03054-1C42-44E8-B9EC-07BF711E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资产断点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FE3AE-3E8E-453B-AC03-B10F06DD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资产断点：商品、价格和客户掌握在不同团队手中</a:t>
            </a:r>
          </a:p>
        </p:txBody>
      </p:sp>
    </p:spTree>
    <p:extLst>
      <p:ext uri="{BB962C8B-B14F-4D97-AF65-F5344CB8AC3E}">
        <p14:creationId xmlns:p14="http://schemas.microsoft.com/office/powerpoint/2010/main" val="1190672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B1BAB0-85A6-4DCE-A340-019AE694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132E9-AE2C-4076-A796-35A5B70D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EFA04-ECD4-485A-8BB6-7127806C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总部定规则，机构门店做经营，数据回到集团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72594-9924-4B6F-932A-8D738B30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集团版的核心不是收走经营权，而是把统一与自主放在同一套边界中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2B801-458A-458C-8082-FCD8E4C3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DE08A-855C-477D-9FC8-98B7AD62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4666D-39B2-41FC-981D-1B77C1FB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AAB11-A7F7-43E5-BFF1-30D0A3E9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F99F2A4-56A7-4382-82DD-54373AD97B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0b5727c4d4d95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A8705-BD31-44B7-8ADA-BFC25D36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AAE71-4FD9-4778-867B-4B3E328E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EFE0F-D548-4C10-8E48-A5E6EE9D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27E6F-F23B-4644-9990-04C0F8D2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58D67-544D-4512-A3D6-D684C25D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总部维护集团主数据、经营规则和集团视角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41BCC-21FC-42E1-B27B-2B67207E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386A9-0262-4DF7-B1D8-3E0A2EA6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8EEBFB-6740-404D-9CF1-7159BA1E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DC955-E852-4FC8-95F9-C912748F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履约和服务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D300F-6DCE-4723-AF9D-A9650D05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直属机构与门店在授权范围内选品、定价、履约和服务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12218-714B-45B6-8354-F116CFE1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BCC55-674A-4EBE-9B09-81F35486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3FF467-8D33-4E3C-859F-02C39486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EE72FB-3C6B-40A1-8240-72AAB027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总部、直属机构及门店归集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1A1A7D-A75C-4375-8B01-ACE3E14A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过程与结果按总部、直属机构及门店归集，支持分级复盘</a:t>
            </a:r>
          </a:p>
        </p:txBody>
      </p:sp>
    </p:spTree>
    <p:extLst>
      <p:ext uri="{BB962C8B-B14F-4D97-AF65-F5344CB8AC3E}">
        <p14:creationId xmlns:p14="http://schemas.microsoft.com/office/powerpoint/2010/main" val="1352518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EE1058-633F-47F4-9645-C15A3827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14A75-47F5-4881-BA71-813A8187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6F1A0-1DE8-4E69-9F56-353CC753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集团版同时改善增长、效率、风险与组织能力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298C6-5742-4958-BF90-FC6A4D43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价值不只来自少录一遍订单，更来自经营规则能够持续复用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164E2-F65E-4099-8D26-6647B72B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8CC1D7-D45F-430E-934F-763EAAAB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C91BB-D093-4005-B697-E8A04211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90650-B1E0-4F7B-843C-5C66D2E5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9FA717-5C41-447C-B0B8-5E74A22D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DD5EE5-2BA9-408E-94EF-E5D5DDD9D4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ad71ce431471d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4EB84-83E0-4B91-AE76-EA744929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经营增长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096A2-641F-4E99-8E81-52A10B94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增长：统一商城和客户运营扩大有效触达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800149-B24B-42DF-B98A-450378F6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92A312-104F-44DF-A375-2B960526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B924449-A139-4B46-99B9-78AC8C1A4D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3e00dca003442a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A6672B-89F3-43DC-8134-C4949959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协同效率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4DC3FC-DC05-48CC-BC57-AC389B97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效率：商品、订单与供应链数据减少重复流转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DDF5B9-786A-4BD3-BAD0-95DE54AF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D2DA9-38AC-49D9-ADD0-4176415D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968D181-D742-461F-9ADE-40493B3018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c037736f784a53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F30B95-3CCF-4871-8D62-A1132E75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风险与能力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49E615-3974-471D-B2AF-CA8786AB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风险与能力：价格、权限、账务和数据口径更清楚</a:t>
            </a:r>
          </a:p>
        </p:txBody>
      </p:sp>
    </p:spTree>
    <p:extLst>
      <p:ext uri="{BB962C8B-B14F-4D97-AF65-F5344CB8AC3E}">
        <p14:creationId xmlns:p14="http://schemas.microsoft.com/office/powerpoint/2010/main" val="19241617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0D26E1-8879-4A39-B39B-7F4B1CA8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95D11-953A-4DED-86BE-DC77EC61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FDD54-51AA-45A3-8163-27BF052D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集团中台连接总部、组织、渠道与客户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0225F-54FE-41FE-A3C7-12298307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每个参与方保留自己的工作入口，又共享必要的业务上下文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DF0CC-E397-4A4A-AB24-DFBFBC50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33904-468E-492A-AB3A-60A2F748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4E30F-B550-4F85-A33B-4BB5C3AD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6829F-E5F2-4D74-8999-8BA93730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0797238-EB3D-488C-BAA5-FB234FC138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31c8d43f4495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2565F6-F0AF-4165-ACC6-CA51BEBF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49780-13B4-4278-835A-C7DCC77A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51DF9-E460-4F92-A546-827962F8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014D9-1580-4B1C-9D64-A9080431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总部经营规则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FB3B9-92BB-43CA-BF9D-A2442623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总部建立组织、商品、价格和客户规则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DAA83-1D17-4828-89D9-EAB4EFB8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561BE4-EF40-4753-A5B5-20834D64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1EB3D-F542-4D49-9455-B740DF98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E8DFD-61C2-4A5D-AABB-3879D8C1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机构门店经营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A145E-B958-4CF3-9C53-39E3F72D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直属机构与门店承接选品、销售、库存、采购与结算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81A4B7-BA9A-4B78-BB26-51E5DD40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4E869-DF91-4E23-AE61-B166433E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6020B0-114B-450B-B36B-59F1063A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052E7F-8F9B-4656-AC16-0ABCA586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客户采购入口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1ABD36-FE69-45EB-89DC-CA4CF0C1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客户通过PC和手机入口完成采购与进度查询</a:t>
            </a:r>
          </a:p>
        </p:txBody>
      </p:sp>
    </p:spTree>
    <p:extLst>
      <p:ext uri="{BB962C8B-B14F-4D97-AF65-F5344CB8AC3E}">
        <p14:creationId xmlns:p14="http://schemas.microsoft.com/office/powerpoint/2010/main" val="4278531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0193A6-56E5-41F8-8B1C-96980D94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3E124-9F69-4DF3-A831-561EBDAB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F32B6-8F5C-4A39-A1FA-E2F82D45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一笔业务贯通商品、价格、客户、供给与资金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F5F96-B32D-4E09-B977-6066AA8A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订单不再是孤立结果，而是驱动供应链协同的业务主线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6B662-8BB5-4281-8F5A-CAB58A7C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7C6F5-3437-427D-A429-BCC105EF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D88BF-85F6-4F1D-AC1E-C5A6ABD42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A29D3-2A70-4919-AF51-82F30340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8C099-E38B-4EE0-AB00-132EFECC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6EC31E-44DC-4411-BAF0-AC56D1FAC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3D8EB41-7C7F-4FC9-A430-4A76599791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ead4cf58e4a99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B4CFB-1742-41CD-82C0-586199F4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AD4F1-93BC-4AE7-A3BC-6900CAD7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商品和价格决定客户能看什么、按什么条件采购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FE334D-5A73-4915-8D9F-0B743B80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9BEA8-04A5-4AF6-99E2-7AEEDE90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6B061F-7D25-4C07-AE5E-B4183F00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8A80E-41C6-4C6F-A9A1-05111DA0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EF675DC-8C1A-44F9-ACA5-60A0891730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e2b1b158914f2d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06370-1486-426F-90B8-FB5C8FB8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订单带动审核、采购、库存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D3935D-3B1B-4C06-A0E0-207646DF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订单带动审核、采购、库存、仓配和退货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C5F42-BCDA-40C8-BEE2-F6FD5D1F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A760C5-7943-4AF1-A2F2-02B0758B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D08B3-BC92-4F87-BD75-6179E899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73906A-7273-4D7A-8AA9-53FAF515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B9842CE-A5F5-49A5-BF0E-C62F3FDAB7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ee4e61cc140d0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75B262-9E74-4920-9592-43BF9899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收付款与对账回到原业务单据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9BE400-31C7-414C-90EB-996D1442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收付款与对账回到原业务单据，形成复盘依据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6D9340-50A5-41FC-AF66-3A415D5B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D9AA77-DDAF-489E-8911-A0A1E871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订单不再是孤立结果，而是驱动供应链协同的业务主线</a:t>
            </a:r>
          </a:p>
        </p:txBody>
      </p:sp>
    </p:spTree>
    <p:extLst>
      <p:ext uri="{BB962C8B-B14F-4D97-AF65-F5344CB8AC3E}">
        <p14:creationId xmlns:p14="http://schemas.microsoft.com/office/powerpoint/2010/main" val="4051519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106296-B5F9-42D4-B096-664B5938B4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5714a93b9148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16235-CFDF-478E-9D88-77D2E990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669AE-EB97-4E76-9DD0-6E0C66A2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ED087-6219-436F-9840-B43D01DE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DE207-59E4-43B8-932C-7407B701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10A4BF-2C7C-4529-99B7-CB21951F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AB4A3-EE75-40F6-B348-8A5EED21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先把组织、权限和经营责任讲清楚，再让业务规模化运行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0686D-2255-4AF1-9875-7FE41F1D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1B0FA-6D28-4DBD-BE38-310ED5DC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总部与直属机构、门店关系可配置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EB492-F16F-4292-9156-1AE8C829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FED01-6A94-408A-B2EA-2414E291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经营权限可授权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4193C-AA54-4709-BD05-844455E9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E9037-5920-44E4-A461-D3C8A9B5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业务责任可追踪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8559E2-4913-4A49-9155-8C7E061D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D6ED68-7757-4C8D-89AD-EB35D9DF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22E6D9-FBEE-4D85-BA91-871E7690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477542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2E61AF-8E8D-44A5-9E6C-71B3F3A4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96BDC-634D-4539-AABB-E546D9D4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D7F63-2E56-4C6E-A6CF-FB1F86BF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总部统一资料，机构责任分别核对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007BF-DEEB-4035-AAB0-DFF0AE11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集团示例已有两家正常机构，签约、货权、履约与收款责任仍分别确认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821337-71F0-473C-9FF0-6C0DBBA4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6BE91-1DCE-4CEE-9386-3506625B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BC3B6-0815-44B4-9329-761574F8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B6728-4285-4C24-A075-74A7F69B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1148D9-2ED1-49E9-B9F1-9DDAEAD744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82816dde3c4e0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77232"/>
            <a:ext cx="6000750" cy="3094137"/>
          </a:xfrm>
          <a:prstGeom xmlns:a="http://schemas.openxmlformats.org/drawingml/2006/main" prst="roundRect">
            <a:avLst>
              <a:gd name="adj" fmla="val 369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ED1F0-E450-4A2E-B3F4-46D8C06B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96C15-5FE2-4477-8F03-ACA7E444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86C838-A953-41D8-9B65-9ABABCB0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EAE2D-C872-4D2C-9B31-0EDE1B79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总部与直属机构、门店的关系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C34F7-5E29-4599-84D2-6DD3D28A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北城与南城食品商贸，各有客户关联及店铺身份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95BEE-6B49-4D05-BEB2-2FA137FE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B48DB-7AF3-4299-8247-AA6A2A59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84775-FF22-42A5-B0F2-A7F9C190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AAAD2-5462-422A-B9B8-267E48E1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客户、商品、仓库和单据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F3DD86-E393-49A7-ACF9-6692FDA7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商品、价格、库存与原单按经营主体分别核对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45A14-B824-403A-8F67-20BEF692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9E027B-4CB9-416D-8DF6-19CEA7C3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1D9B40-EDFC-4F8A-A2AB-20F24E88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BB6630-770D-4182-A6DE-304B756E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总部按权限汇总与筛选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F0A24E-A543-4F16-84C9-F920B0C6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机构正常不等于商品已共享或客户已可购</a:t>
            </a:r>
          </a:p>
        </p:txBody>
      </p:sp>
    </p:spTree>
    <p:extLst>
      <p:ext uri="{BB962C8B-B14F-4D97-AF65-F5344CB8AC3E}">
        <p14:creationId xmlns:p14="http://schemas.microsoft.com/office/powerpoint/2010/main" val="1127326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979B10-7705-4A55-9079-B2FAB99D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44B6C-2DFE-40EE-BA6F-125CE8D0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72337C-296E-4AAF-8609-A7A71FE8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统一标准与本地经营可以同时成立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D841A-0FF1-4E37-A5EA-AACC649C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集团统一必要口径，把贴近市场的经营空间留给直属机构与门店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9479E-C899-40D5-8A87-662C37F3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23DA2-E30A-4A41-998A-4209628E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A953B-162D-4EBD-BA8A-D225EE9A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B69F32-A5B6-475C-95F0-B9A2B680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12EDC9-BBC7-4406-9A81-8EF339C68B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f814d2489e45e1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38F4A-6ABD-4A26-9012-D0CDEB0B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2029D-AC8F-4A0A-93EC-31607198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787806-ED43-40DB-930B-2BF5F100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6DEE09-B0DB-456D-8FDC-D9B041DC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总部确定商品标准、价格策略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EA13C-A1B8-4E46-A887-4D74F6FE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总部确定商品标准、价格策略和数据口径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F5187-049D-4FD7-ACF8-BDC6DF2D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27E90E-6936-46B0-8C50-D0D715E8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BC18F-CA05-4BF0-908C-ADA38534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CDD46A-7754-4C35-9A62-29E1AFDE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履约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8AF710-47B7-4053-B28A-4D79F661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直属机构与门店在授权范围内完成上架、销售和履约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6D616-5038-4D16-A93A-58A3568D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83280-8D4F-4C4F-A612-FE1A87821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769229-6908-43E3-AEE9-9F3842BF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DDC71B-97D7-4E13-BF34-B3C47D23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授权范围可调整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DAFD30-5246-4FDD-8BEE-318934F4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授权范围可调整，调整结果有明确作用对象</a:t>
            </a:r>
          </a:p>
        </p:txBody>
      </p:sp>
    </p:spTree>
    <p:extLst>
      <p:ext uri="{BB962C8B-B14F-4D97-AF65-F5344CB8AC3E}">
        <p14:creationId xmlns:p14="http://schemas.microsoft.com/office/powerpoint/2010/main" val="10648900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084336-E7C3-46CD-AEC6-3BA969CE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F8229-E5CE-4C18-81C7-869D5CEB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40F6B-069B-43EF-AEF9-54B3F593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管理边界跟随组织和岗位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8C433-3DAD-4A92-BE98-6B6EFAB1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同一套系统中，不同角色按授权看到与职责相关的数据和动作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93188-C27E-46BC-B855-86360E28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2213D-CD86-4F51-BD96-54700201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DC99B7-1A12-4E62-9E54-897A1FB4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78C736-232F-4BBE-B1C0-A7300E21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4E01B-0047-45C9-AC13-19EB88A5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E8596-44B5-4318-B32E-98E8F374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05434DD-4C4B-4251-A541-8C856AF816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de2c7e903f4123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8D1A2-B797-45B2-B8AB-14D1C7DC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集团视角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790B6B-9A72-4EBF-B559-89BB53EF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总部按授权查看集团指标和机构异常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83890-81C8-48E9-9CA7-CC87F73E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CAB53-47EC-4553-A362-7173036A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FACBB-9793-4C55-AC0B-5A2FC4D8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7C85FE-9F42-4173-92E9-A4659EFA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A873CA9-938E-41D9-A441-4F2B0AB5C3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78d8ac7644263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ADBA9-D31E-4F86-A9C4-7D687CDA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本级经营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5AD5E-A606-4826-824D-6152F177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机构或门店负责人处理本级经营与协同事项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40230A-2C18-433F-BA1E-11990C0F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4ED24-4C0A-442F-AEAC-54EA6173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77E77B-17DD-4D7C-8F50-3B56CB38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D38A29-9461-42AC-B890-6AD666B6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CE6EC8D-09A1-45A0-B847-2FEA38A857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e42301ecc48bc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F31CEF-83DF-40F6-B095-DD9DE041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岗位协同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BDDC28-1352-46A9-8675-9EC05FDC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业务、仓库、财务和配送通过PC或已开通的手机功能进入对应工作入口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39D028-AEB0-45B8-80CE-1AA32342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F08C0C-0ABC-4085-9245-37724BF5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同一套系统中，不同角色按授权看到与职责相关的数据和动作</a:t>
            </a:r>
          </a:p>
        </p:txBody>
      </p:sp>
    </p:spTree>
    <p:extLst>
      <p:ext uri="{BB962C8B-B14F-4D97-AF65-F5344CB8AC3E}">
        <p14:creationId xmlns:p14="http://schemas.microsoft.com/office/powerpoint/2010/main" val="7392581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F1A3D8-7A27-46CE-A366-E4FCD84D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CE23F-5B7D-4A69-98C5-20559550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93DCBA-10AF-4EB8-97E7-EE4D43F8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经营单元的建立、调整与退出按治理清单推进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2AB7C-6BFC-4624-BE20-0F6A4E9C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组织关系、权限与未完成业务需要在变更前后明确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160830-5E5A-4264-846E-7D78360A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EF70F-D3CE-4471-96DD-14B6BE4B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3F8E2-E740-4D8F-BB27-1E5E18CD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AEA7B-83F3-437C-A6A3-553FF07B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1A0223C-13F2-486A-9B42-CD6248298B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061c111a54dda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C2857-61FB-4C0A-997E-E348C3AB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79131C-C7BB-4497-9D80-C7FB2CCB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D897C-E7C6-411B-BAA7-20A69CF8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6029D-35D9-47E2-BB49-B9BD5A38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组织归属、经营范围与负责人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035709-B1A6-40F9-A45A-CBDE62E1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建立时配置组织归属、经营范围与负责人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65D13E-2700-4D12-A90F-341062C5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454BFA-62DA-482E-9321-27ED4435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5DCDD-8365-4595-9BAD-47CD2C2F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6B974-1ABD-4DB0-85D2-D40214A6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客户、价格和业务权限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9A777A-413E-4B4A-9940-3BCFAE88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运行中维护商品、客户、价格和业务权限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C1B7EC-B882-4F21-A5E3-6000725B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3CB80A-80AD-43A4-8838-0FE6FEFA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3F0B08-F21B-4B43-8300-C080DA93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1C922A-99A6-4AC7-82F4-73FAEA79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订单、账务与数据关系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CD5A5E-259B-4D72-9EE5-86406E22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变更前按清单处理未完订单、账务与数据关系</a:t>
            </a:r>
          </a:p>
        </p:txBody>
      </p:sp>
    </p:spTree>
    <p:extLst>
      <p:ext uri="{BB962C8B-B14F-4D97-AF65-F5344CB8AC3E}">
        <p14:creationId xmlns:p14="http://schemas.microsoft.com/office/powerpoint/2010/main" val="9236790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76CEC9-4E52-40A8-B936-0CB7263D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3EAF3-6D68-415E-861D-E6701F7C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FFE7E-3135-427D-B762-B96E7602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PC与手机协同承接客户经营任务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70E37-FC9D-4BA3-9D21-88216CCE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管理人员在不同终端查看客户与业务信息，现场动作回到同一客户主线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16AE8-4D8E-45E6-A864-8B8C291D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881DCF-E688-48DF-9535-C5091BEC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A72BC-7617-44EF-9FB1-7807C70A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F853F-59D5-4CA6-B84A-44C03185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CB5E22-BEF2-45CF-B72C-67C8C302EB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410d228aa46bc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9F399-759E-4B7B-80C6-EA15C6B9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6AC11D-17CF-43B3-9780-DB532733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682339-8BE1-4AC8-9129-30B51E8A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3C7B7-7DDA-4E5F-9DCB-B1CFFA17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662E869-2307-4B0A-AB83-E552C802AB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9a33e9b914851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A6658-F764-4EDA-B612-BAC2B0A7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D8D78-791B-4B67-80CA-270EAE82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客户资料与业务关系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CBCCD-2467-4FEB-B9A0-C109D32B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PC管理端集中维护客户资料与业务关系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5032D-F65F-45A8-B5CF-9832A12B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419AA0-7E37-43BB-8C63-62EF011F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客户和发起业务动作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DBF4C5-1DBD-4437-B8A2-5D8F62F8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手机管理端支持随时查找客户和发起业务动作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D1EEB0-D52F-4195-8120-8A119412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248629-AAFD-4E5D-A2AF-3485EEB5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数据范围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5D356A-29D9-4919-AF94-9C32773B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角色权限决定每位人员可见的数据范围</a:t>
            </a:r>
          </a:p>
        </p:txBody>
      </p:sp>
    </p:spTree>
    <p:extLst>
      <p:ext uri="{BB962C8B-B14F-4D97-AF65-F5344CB8AC3E}">
        <p14:creationId xmlns:p14="http://schemas.microsoft.com/office/powerpoint/2010/main" val="9351990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75215A-FEBF-4BC3-BC1E-64477C81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6AF4C-B0AB-459C-84D5-30E86151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58DE6-0522-4237-884D-7A14E20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商品、价格和活动配置按适用对象生效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9CBE3-6239-4D93-A0BE-1855636E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总部明确经营规则，直属机构与门店在相应范围内执行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962B6-C7CF-4548-92C2-A3372A6A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DB9BB-9C7A-4B0A-9F2D-BFF0AF74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69E14-E157-403F-B133-F07AA7BD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FFB17-1CDE-4F74-AE63-DE33986C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BF4A77-AD04-41B9-9899-64ACE32AC8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554f58e2541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93168F-D942-41C3-9CA8-C374E5E8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53F5A-BA0B-4C03-96CA-19456FC7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62012-71A0-4B80-BCA2-CC9EAA26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79FB9A-00EF-4DA4-9931-E467EE43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商品授权范围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07160-64FB-454A-BFE9-1BEC7628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商品授权明确适用机构、门店与经营范围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57184D-FEBE-4949-B96B-9EB09EDF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906151-115F-4AEF-AC12-DAED7BA0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6B54C-5704-48B6-B85A-D97626D8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31F34C-5209-42BE-AB72-0E052674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价格与活动范围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8DF7D3-D618-4E48-927C-440C2AB5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价格与活动按已配置对象和有效期执行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662948-0D98-463F-A01C-ED4E4CBD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292342-E758-4B87-83A7-F2F57E5D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95EEC1-66BF-4481-880F-A26FD6B0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AEFA46-D16B-40DD-BA32-D247BCA5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执行观察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F03625-4919-47EE-9379-444F9FED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订单与报表用于观察执行结果和经营变化</a:t>
            </a:r>
          </a:p>
        </p:txBody>
      </p:sp>
    </p:spTree>
    <p:extLst>
      <p:ext uri="{BB962C8B-B14F-4D97-AF65-F5344CB8AC3E}">
        <p14:creationId xmlns:p14="http://schemas.microsoft.com/office/powerpoint/2010/main" val="15644760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C89C4-EA52-4AC4-AFEF-E89549CBE7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45061ea4a64db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181EA2-A3C0-440B-9D14-68B8F671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5CD52-03D7-4D47-A946-B5663B56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B7F00-889B-43A3-96A7-8A57FD80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0EE29C-74BE-4044-99E5-5DC42E94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9A249-BFD0-426D-BEF6-55C7CC72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集团商品与价格中台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795902-C6D9-4B4E-AC58-939F6E7B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统一商品源头与价格边界，支持各组织经营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EABB0-DAEF-4A5C-880A-9BBE2ADF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19D6E-23A1-4270-8647-A3E5CB21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主数据统一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918B64-07B6-4270-8DCE-2934643A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905C9-6A34-4C05-92D7-F98D364B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经营范围授权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BC298-379E-4D23-9679-1DBB1392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5814BA-E522-4C31-92D9-3DAFD852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价格政策分层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512CF-4FF8-41E4-AF16-DD5E28FA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0C29A-0BDD-4BB9-9823-73C241AB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15B9D-277B-4357-8CAD-78B31C53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47630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1581D6-6A32-4717-8474-83963F69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CAFCF-A991-4C1F-AAB4-FCBD037B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0A66E-D5D9-4C41-9307-57CCE7AB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本级商品资料与共享来源库分别管理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F6586-0109-41E9-A2C4-0703027D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本级商品列表已有工业品；共享应用、授权及门店可售分别确认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09575-CE96-4AF6-8034-9DE92ABA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8AD3D-5E22-4D92-93B7-8B8E0749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2B74B-75A6-47EE-897F-160BE4FD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3503E7-B987-45F1-B1E9-BA53C778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DD1BD2-3825-4550-9EEE-8BF4D4723C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1b17d7a4aa4f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92884"/>
            <a:ext cx="7429500" cy="2805683"/>
          </a:xfrm>
          <a:prstGeom xmlns:a="http://schemas.openxmlformats.org/drawingml/2006/main" prst="roundRect">
            <a:avLst>
              <a:gd name="adj" fmla="val 407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D19D1-AB78-4DFA-B248-AC965E0F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DECC77-EC49-4777-9166-5B7699D9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PC管理端｜本级商品列表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6C20C-E395-491E-8FE4-0F334858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2E1A5-B098-458C-8982-1B4119B9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35D4D-76D7-4F7F-81A1-2C3DF7ED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CA704-D1D0-4992-B1E6-D6E671E8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商品与基础资料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6844F-C7F3-4648-BA6B-CBEB0FF2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GRP-MRO-031变频器、030球阀、029轴承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61D6DF-4B65-4E9F-BC2E-EFFC1EF7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399EF-A17C-4680-85E8-56248C1F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DC7CA1-DA99-495A-BEAC-4DC2693D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B3C70-3424-4F58-8EF6-C6C7E5B5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商品关联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A1623F-942A-4704-9C93-28E90390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三款商品各一规格，原商品身份分别保留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616C4D-8A16-4487-A7D1-677FB181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48A4E5-7CBB-4DF4-AAD7-4067B2E9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C5987E-74C3-46BF-AA24-296C8A0A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EF96A0-0FB2-4552-AEEA-FB6371B0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资料更新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3FEA3B-BF33-4C54-9114-24998C77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列表销售价与库存不代表门店成交或共享结果</a:t>
            </a:r>
          </a:p>
        </p:txBody>
      </p:sp>
    </p:spTree>
    <p:extLst>
      <p:ext uri="{BB962C8B-B14F-4D97-AF65-F5344CB8AC3E}">
        <p14:creationId xmlns:p14="http://schemas.microsoft.com/office/powerpoint/2010/main" val="11998932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5A8903-B333-434F-BA2C-CC918734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E343F-0BA8-49C6-8FC7-075F2F9D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96DFF0-3AEA-4FC6-8494-1EEA38E9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分类、品牌、规格、单位和图片形成商品资料口径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E343B-57E0-4FBB-BED1-992D38DA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标准资料越完整，授权、定价、搜索和统计越容易核对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CBA75-B54B-4657-A801-5E2A3C55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154077-5947-4FEB-BFCD-47E710CC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2691F6-722F-4A10-BE41-CE4FE74A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CAF45-3EFF-42EB-8580-EA01E5A9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A61BF2-FAD4-4660-AC27-CF61935D83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e9cee126e24dbb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87BF9-C72F-4CAB-AFD2-26BD8BD8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BFE584-CEE1-4B4B-8824-B7EE1D34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A6122-C799-41D5-9F58-508E9F5E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A7500-A52E-47ED-85B3-8B596467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475C0-DE75-4477-8B0D-F32F13AF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541D3-0C15-4FFA-A0CB-508A7B27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统一经营视角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6942A-B238-4B2C-8B3C-46E009B0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分类与品牌帮助集团统一经营视角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A3268-558E-4DFB-AA86-0D5203DD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D02585-D533-4162-891A-52FA4109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FEA1D-576A-4434-8D95-CA21F2BB8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E4806C-3884-4B99-B7CD-7B4476BD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商品设置承接不同订货习惯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D0B6B4-CE88-48EA-A166-3AA1401A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规格和单位按商品设置承接不同订货习惯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8D4256-CCA5-4E8F-A891-951D0CA6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A437E0-D486-4D76-8376-60AFB891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6AEA86-DBA6-41E0-8CCC-109354A8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2CB211-FD5E-4E02-AACF-46BC563D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按策略维护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4D2990-390A-4D53-9220-09459F3F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图片与详情可按授权和已启用同步策略维护</a:t>
            </a:r>
          </a:p>
        </p:txBody>
      </p:sp>
    </p:spTree>
    <p:extLst>
      <p:ext uri="{BB962C8B-B14F-4D97-AF65-F5344CB8AC3E}">
        <p14:creationId xmlns:p14="http://schemas.microsoft.com/office/powerpoint/2010/main" val="179502599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FC2971-2D1A-4E92-A02F-96D187D4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41093-E038-4273-BCA4-3E5E4E51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7F6F5-B38E-4120-8498-D7E0980D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按组织、区域与渠道开放可售范围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93BEA-8418-4559-826C-698CA982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启用商品库并建立共享关系后，再按组织范围授权经营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1A43D-52FD-49C6-9FB4-1D40CC18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EE7CE-F01E-4EB7-8A0B-BA7FBAD9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BDDDB-0F1C-4942-8A75-05259A1D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24B04-BCD6-4F79-887A-9CCB2167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CD9D1F9-F239-468C-9E39-0687520A98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a5228b577c4cd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197A2-4966-42B9-9A3F-C91DF3DE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A0DCB-14C9-472A-8630-1B94E57E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6D64D2-8C53-4FAF-90B7-40EE57A9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8B489-9E27-4CB3-9D53-FA48E7EB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CC60B-C65C-4E1D-B2FA-CC42ED60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选择商品后指定可经营的组织范围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30E57-0A75-453E-BC30-C920620B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F3DE4-AE39-490E-B5BD-20DF8F3B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F324D-83E2-4C60-8989-17721D38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B6E70D-4A25-4442-82AC-E8693368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不同组织可获得不同商品组合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73D65-BCD7-4FD9-A672-64EE7C22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不同组织可获得不同商品组合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843519-3329-4EEE-91B6-7F7124F3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ABBE74-46AF-4C50-ABBF-965C0425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B8C0A-860C-4350-9E50-31322E7F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497C6C-6AE0-436F-B906-591F3EF7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可售范围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122875-39A7-4843-ADB3-8AC6B346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授权后仍须导入、维护规格价格并发布</a:t>
            </a:r>
          </a:p>
        </p:txBody>
      </p:sp>
    </p:spTree>
    <p:extLst>
      <p:ext uri="{BB962C8B-B14F-4D97-AF65-F5344CB8AC3E}">
        <p14:creationId xmlns:p14="http://schemas.microsoft.com/office/powerpoint/2010/main" val="15517667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6F9C5A-7981-47DF-B6AE-7FB0103E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98077-C133-4F1A-9048-8D4C3D4A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6CB37-9AA2-4FD2-B610-FEDBA0C5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商品库启用后，再推进共享与授权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99077-3B99-4ED7-A956-2AAE0B58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集团演示的商品库当前关闭；本级商品、来源商品与本店发布分别确认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C58EB-3268-42D4-B8B8-1A135828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A2D9E-764C-4C31-933E-D41C67BE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BDC064-16A6-4AF6-8B10-CFE9E59C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A2FBD-8AE3-4046-9F41-C2424A2C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CCD0CB-DCD9-49EF-9A7E-429C3DDCAD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def66521247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28700" y="2714625"/>
            <a:ext cx="2731770" cy="1280160"/>
          </a:xfrm>
          <a:prstGeom xmlns:a="http://schemas.openxmlformats.org/drawingml/2006/main" prst="roundRect">
            <a:avLst>
              <a:gd name="adj" fmla="val 89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8A259-EA71-44B6-801A-1E126E6F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EBA2F-A28E-429E-AF17-5D836CF7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0C07D-FC80-4E4B-A926-D8D35348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F1DC4-A3EE-4D5B-9204-55EA7246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新增商品授权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A29DD4-241B-48D0-88C8-DDCC341E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先启用商品库，确认共享方向与授权范围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4FDE4-02AA-4C17-9731-E47EA027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270FD-5038-4EF2-95F5-7154F72E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E60DCF-3252-4D25-BB3E-C48D33AB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DC4A9-35F0-4498-A7A2-B2B7EB01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关联资料更新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FBAD5-2733-4494-9DAD-95482855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关联资料按实际启用策略和操作流程更新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5E86DB-17E5-436B-93CA-9EAD3F46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E9F95A-2A31-4041-BB2D-7232D9A8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001C90-425A-45CC-8266-DE46B51E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B423AE-DBBC-4675-89C5-97801DF9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停止经营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BC765E-06FE-487D-A167-C9483819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停止经营前核可见范围及尚未完成的原单</a:t>
            </a:r>
          </a:p>
        </p:txBody>
      </p:sp>
      <p:sp>
        <p:nvSpPr>
          <p:cNvPr id="3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9077A5FB-6A0F-412E-9980-C8B5641C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764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从应用配置到门店可售，按阶段推进</a:t>
            </a:r>
          </a:p>
        </p:txBody>
      </p:sp>
      <p:sp>
        <p:nvSpPr>
          <p:cNvPr id="35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C9258651-D53D-4648-9D31-7989F619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752725"/>
            <a:ext cx="257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当前示例：商品库关闭</a:t>
            </a:r>
          </a:p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启用后确认上下游关系</a:t>
            </a:r>
          </a:p>
          <a:p xmlns:a="http://schemas.openxmlformats.org/drawingml/2006/main">
            <a:pPr>
              <a:def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再选择商品与目标范围</a:t>
            </a:r>
          </a:p>
        </p:txBody>
      </p:sp>
      <p:sp>
        <p:nvSpPr>
          <p:cNvPr id="3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F5347B5D-6D74-4902-88FF-ABA6A5D74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314825"/>
            <a:ext cx="552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共享资料 → 目标机构授权</a:t>
            </a:r>
          </a:p>
          <a:p xmlns:a="http://schemas.openxmlformats.org/drawingml/2006/main">
            <a:pPr>
              <a:def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门店导入 → 全规格售价 → 发布与客户可购</a:t>
            </a:r>
          </a:p>
        </p:txBody>
      </p:sp>
    </p:spTree>
    <p:extLst>
      <p:ext uri="{BB962C8B-B14F-4D97-AF65-F5344CB8AC3E}">
        <p14:creationId xmlns:p14="http://schemas.microsoft.com/office/powerpoint/2010/main" val="6104033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43887B-0F3C-46D0-87D8-C36E2C49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4CD28-CAA3-47B9-9584-83DB1C30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4C84C-D292-49FC-8BE4-10CC0AD8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共享商品分阶段成为本店可售货品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B1E3F-3119-42BC-9A66-883B8EF7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来源库当前为空；右侧档案为填写示例，导入、定价与发布分别核对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989C4-3C47-4482-B550-6F07604A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5CA16-6739-48D8-86B8-8B367757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24A10F-76CE-47F3-8AEB-E423DFE3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9281D-BA5C-4721-84BC-7E1E338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48150" cy="350520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CC2A80C-5AF0-4593-A994-385E0EFFBD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3c6e39fb749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044428"/>
            <a:ext cx="4057650" cy="1607344"/>
          </a:xfrm>
          <a:prstGeom xmlns:a="http://schemas.openxmlformats.org/drawingml/2006/main" prst="roundRect">
            <a:avLst>
              <a:gd name="adj" fmla="val 711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C57B8-258E-41D8-A0B6-4B4E8032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104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93DB7-EFC1-4F03-9423-19FCE3C8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平台集团来源库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375CB3-A450-4CC7-9866-8802114D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095500"/>
            <a:ext cx="634365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0BEE134-1BCA-444E-B4EB-2EBD63C129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1aa8c22824b51"/>
          <a:srcRect xmlns:a="http://schemas.openxmlformats.org/drawingml/2006/main" l="0" t="29195" r="0" b="291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57800" y="2190750"/>
            <a:ext cx="6153150" cy="16002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89259-5C39-4075-804F-5E4981E3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305050"/>
            <a:ext cx="1752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8A52F-2411-482C-81F1-C7D2CB44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324100"/>
            <a:ext cx="160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商品档案填写示例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B345C-BF6A-458F-99DC-728E6C4A5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F438C-0866-407F-AE0F-FA71B3E9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确认经营范围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D4EB36-5C0B-4C22-87C1-7EB34812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授权范围与本店经营商品一致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3226D4-F2C3-4563-9EE6-CCADD684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5B7158-39A5-42A1-88E4-6830A07C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库存和商城陈列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1CBEA-3A94-4792-8753-D2163F6C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导入后维护全部规格售价与本店资料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2B6FDA-856D-4ADF-9AC5-702E2678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02B184-768C-4D8D-9226-3B841CF0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发布与客户可购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16F59-0AB5-42F9-9CBF-16C862C5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发布后再核客户可购、原单及库存</a:t>
            </a:r>
          </a:p>
        </p:txBody>
      </p:sp>
    </p:spTree>
    <p:extLst>
      <p:ext uri="{BB962C8B-B14F-4D97-AF65-F5344CB8AC3E}">
        <p14:creationId xmlns:p14="http://schemas.microsoft.com/office/powerpoint/2010/main" val="5430883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6A2C55-13E7-490E-B2B5-DCB5B597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3BB93-2514-42C1-8E67-CE39DDE0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DAC55F-7F8F-4A9D-ACD2-3F77F1EF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共用商品底座，本地保留适销组合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ED5DCF-D302-4093-B411-3651F73C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不同市场可以选择更适合自己的商品组合，又不破坏集团统计口径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153B8-EC13-40A1-B611-54092FCD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E4E58-6C40-454F-B518-83E1F6EC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2F450-8AB4-4079-A763-7551F02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E8D33-90EA-4107-8A73-C5B4EFBC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478D79-E22E-4476-81D8-29CB028155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5991508774a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EB0ECA-3107-4A4B-A1E5-878FE391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CE888-A145-4287-A316-2BD0D184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E170E8-37BE-47A6-B32E-4C852575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07D3C-27E7-4316-B4E4-C13A8CC8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总部提供集团商品池和经营指导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8B120-66D3-4A15-896C-7D04A6BD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总部提供集团商品池和经营指导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9E01F8-2359-4E8B-A990-6A2A4341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EDB90-0521-4090-B3A0-702B30EA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FBE328-0BBA-4715-843E-BC445F7E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0AF5F7-8C23-489F-A366-EE9E248D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商品中形成适销组合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9D663-AFCA-43C4-AFAC-DD3C1E3B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机构与门店在授权商品中形成适销组合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7DA89C-2692-4A13-92B8-1D4F086E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0AD80E-2AF6-47AF-885E-EF03107E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4A7790-361A-436B-971D-289F743C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20C234-EBA6-4816-9AE3-DB4678FA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销售结果可按集团商品关联汇总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FD27E3-27B2-4EBA-9A1F-10DB4549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销售结果可按集团商品关联汇总</a:t>
            </a:r>
          </a:p>
        </p:txBody>
      </p:sp>
    </p:spTree>
    <p:extLst>
      <p:ext uri="{BB962C8B-B14F-4D97-AF65-F5344CB8AC3E}">
        <p14:creationId xmlns:p14="http://schemas.microsoft.com/office/powerpoint/2010/main" val="50142981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B27CA8-6DB7-47C2-AB0E-7C6B2624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7CE7F-7F09-4EA6-99C7-CCF2BDF3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06DBC1-037C-4DA4-BB30-D5156C31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多规格与已配置订货单位归到同一商品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72D58-64AC-4260-B252-3560B694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客户按已配置单位订货，统计与履约口径以商品设置为准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89BC1-C93D-4759-A13D-6A98F824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C75BA-9825-411E-A63B-622CA8B6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82A8A-9109-4A35-A278-3D704F80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5006C-C5BC-4DB4-9913-0770FB7D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8C91B9F-11D0-418D-9AC4-90D36DB9E5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98121f5484711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BBCC6-11F3-4285-BDCD-84166100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4C4AA-44BF-42AA-975D-890D6010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PC管理端｜商品资料示例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6A86A-6031-4198-B18B-487FD5A3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BB55A-5E47-4FF5-B0E4-30FED88C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B5808-E014-4F45-BAFB-D44C3D80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0F930-5AD7-49A0-85BE-B90860CB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多规格管理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BBCBE-B2D9-46B6-A3E2-DF8FF8C7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同一商品可设颜色、尺寸及型号规格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14543-1057-4747-AC9C-6275CB35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6D44B-AFF9-4FFB-8B11-7F506438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FA9B28-CCBB-4ECD-B4F0-779467FD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EE85AF-11CC-4B6B-90A6-D8F59C02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商品设置展示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0876B-E20D-48B9-A3FC-F75EF9DD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件、箱、套等单位按商品设置展示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3D7DF-FF52-4AE3-B2D0-BA88ACF0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70CABC-9E0D-4C14-A0F1-F67A7569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745B7-3547-4240-8A4D-3DA103E7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920922-7E9C-433B-B060-7C12A063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换算与库存口径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32116C-048F-46BD-B954-90DE3F8C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单位换算、价格与库存口径以已配置规则为准</a:t>
            </a:r>
          </a:p>
        </p:txBody>
      </p:sp>
    </p:spTree>
    <p:extLst>
      <p:ext uri="{BB962C8B-B14F-4D97-AF65-F5344CB8AC3E}">
        <p14:creationId xmlns:p14="http://schemas.microsoft.com/office/powerpoint/2010/main" val="11494837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804C3-CEBE-4D7D-882B-90C07A5B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2D04A-3B16-4126-9BF3-08B058B3C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D1AC7-0534-4CDA-A840-7CEBBF0C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集团参考价、机构门店价、客户价与活动价分别配置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A7B96-102B-481E-A5EC-D7FE59DC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不同价格围绕适用对象、范围和时间维护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D8C1C-191B-47DD-99D2-EDA33257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F419E-4D30-4FD5-B9E9-5C7BB5D2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C03A1-7CE3-4F17-9BFD-387685C9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637B8-B4E7-4ACB-B0B4-35BE9929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D3E6C3-E6B7-45AA-B203-3080AD903D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deb89368a4d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095B9D-D367-4657-B856-13CC2CDA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5972B-DE4C-495D-A6D9-85E61109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86D01-6A6E-470F-B5A2-6499877F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EAB09-FA86-4C95-90AB-528B179C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集团价格参照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0BCF5-0558-4C00-8454-873930C7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集团参考价为统一经营提供参照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FD181-8FB7-4520-BE63-79E8B3DC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D7AFA-99E6-4D3F-8619-46C1DBA6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93440-EF7D-43C1-960C-8FAC4EB8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719F8-20F0-4D57-A47A-40329D16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组织与客户价格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8A279-8B8F-4A77-8688-41AF61FF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机构门店规格价格与客户价格按相应权限配置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68CC7-E37A-4848-8176-B964BD12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C6738-3C2A-43B3-A56E-0CED5E9F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F20BC-296E-4282-BBEE-D08D5105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A4C9A0-2D69-4EDC-A090-C2499FC5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9F98D1-D9BF-441E-A711-BAEEFD70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最终适用结果以已配置价格、促销规则和订单试算为准</a:t>
            </a:r>
          </a:p>
        </p:txBody>
      </p:sp>
    </p:spTree>
    <p:extLst>
      <p:ext uri="{BB962C8B-B14F-4D97-AF65-F5344CB8AC3E}">
        <p14:creationId xmlns:p14="http://schemas.microsoft.com/office/powerpoint/2010/main" val="154863540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CC4E06-1983-4A7C-AE35-59A634DF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F87F5-540D-488A-A25F-BBA856B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225C8-8FB9-49AC-8722-7A8E2B01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总部提供价格参照，机构与门店按权限定价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66510-21F7-4111-8F1A-9E15A042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集团参考价、本店规格售价与客户原单成交分别核对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B9328-CE6E-4784-9CD9-6554351E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30A1B-2176-4F3A-9630-B1059F33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EA93E-E61B-4283-BF57-23D03176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5D779F-4605-412A-8DEB-968592A4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7431F-2AAF-4DFD-9666-3D944972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57D71F9-4899-4F7B-997A-ADD77921BB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628f1e36048d9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C4BC8E-5732-44F8-91D4-66E142A0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集团参考价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22559-98FA-48C4-A4EA-C09C5D6E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总部维护集团参考价及商城价格来源策略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A9886-A352-4A1C-A028-5ADF4B56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287AF5-0C87-4436-8DF0-1E2BBAA8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A7E0D6D-9541-48E5-BA78-47F2D88842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5e742ca4a489c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5BB597-2A47-4EF4-AF1F-3FEDFCAB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组织规格价格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F76A2-E9F2-4D18-9530-4E4190D5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导入后维护每个规格的本店售价；市场价按实际字段需要填写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41EF2D-AE3B-45BF-89DB-E34BAC8B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9439A1-4E21-426C-A775-A1648244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EC04913-B5EB-42ED-9ED0-4057C26629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87978dbad46ad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BFD1EF-1D9F-4136-9C67-8C92B3BC3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商城价格来源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E4B4EA-8829-41DE-86EF-C3FAF327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按实际价格来源展示，客户成交继续回查原单</a:t>
            </a:r>
          </a:p>
        </p:txBody>
      </p:sp>
    </p:spTree>
    <p:extLst>
      <p:ext uri="{BB962C8B-B14F-4D97-AF65-F5344CB8AC3E}">
        <p14:creationId xmlns:p14="http://schemas.microsoft.com/office/powerpoint/2010/main" val="14171959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D75F5D-661A-4D40-AF35-BA540B5D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36D29-F772-40C3-9CB5-7B58372C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BBA96E-DFD8-43DF-9E4F-B73AAF80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不同对象的价格按已启用模块分别维护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28993-5459-4CCD-B638-B5B5DF03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价格差异有明确对象，成交结果通过订单试算确认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9D091-C01F-4FE7-827E-9C57F7B0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2B216-2C41-41F3-93DD-D1B94332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F8DB6-80F0-4CD4-9384-403B381E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80E06-E536-4B46-A61B-2DAA51B4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9D1B1F-FAB9-4AB4-AF8D-E0947BCB0D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dcb48034c4a8d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F79D0-202C-4ED9-BB4A-1CD693D8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88CA12-E8DC-4F90-A8C6-E5D46C82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0CE78-FBF7-4671-A3E4-C59337A6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1BCCA-8E35-4A8D-81F9-FAD16154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FDC2B-EB18-4827-9117-FFCD1C50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E379C-FD10-43E8-ACE2-4618636B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价格按相应权限维护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0B8EC-9A89-4A21-8E95-8888CCE6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集团或机构门店规格价格按相应权限维护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A09D8B-E6BB-4BA4-A99F-FCCC8E7C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22C8CD-8003-42BF-ADB0-1B744C68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86A8AA-59D1-4DB4-93C6-1EF5A648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FB3B20-29A2-4F35-82C1-3C0F1F0C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客户差异条件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0BE0A-82D1-4546-B221-B473ECB6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客户价格与协议关系承接差异化条件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032ED5-3249-4CA8-9E22-570FCE8D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27EB57-58DE-49BE-B8BC-481CE38E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4E28E8-111E-45CA-B215-2065307E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83E7B7-D1D7-4199-86E3-D26EA5DC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订单试算结果为准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160740-D42D-4656-B56D-04C535DB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最终适用规则以当前配置和订单试算结果为准</a:t>
            </a:r>
          </a:p>
        </p:txBody>
      </p:sp>
    </p:spTree>
    <p:extLst>
      <p:ext uri="{BB962C8B-B14F-4D97-AF65-F5344CB8AC3E}">
        <p14:creationId xmlns:p14="http://schemas.microsoft.com/office/powerpoint/2010/main" val="12170481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3EBCF7-5013-4D32-86FC-EF943039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5AD51-A4C9-4A37-B100-FF2FF395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49DE0-C1F7-4F6F-BF7E-4CAD38DA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集团活动与本地促销按适用范围配置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6C70E1-EB44-4DA1-9C00-5177D421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集团建立经营节奏，机构和门店结合本地市场执行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9862F-3D22-45DA-97C4-00CB7959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48D44-BA74-4763-AFFC-B61CFE62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A8B29-27BE-44F1-B531-421E252E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D9E64-8DDE-44D2-97EE-CD17931D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C658EE-83DC-4CB2-95E2-71940726F5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88b8305ba46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1C846-BF76-4BD8-8D0E-5D56509D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B4CF9-ED09-4CA5-A2B9-3721AA2E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761894-0680-4676-AB0C-FF215BD8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33661-601A-492B-B800-2B52B9F2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活动适用范围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6CF2D-A6EB-4A10-B70C-6C156109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活动明确商品、客户、组织和有效期范围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A71C4D-04EB-4C64-88A0-43959BE0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84887-53D9-4F84-9587-1C4A8568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C8F6D-3405-4B49-9A99-53702998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181872-AB81-4948-8708-9698B152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按启用模块配置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235E6-9D2A-4A6E-898E-2D564792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价格与促销规则按已启用模块分别配置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B619F4-890C-4AC9-9147-85D51A0A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0B56B-61C6-4646-B4C7-3CB5B342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E69452-00CE-4C7A-B1FF-6CD90AF4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822C03-3E7F-41F1-833E-C28DB733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8220B5-C2E4-4E84-A1A7-56C6221B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订单试算呈现当前适用结果并保留订单记录</a:t>
            </a:r>
          </a:p>
        </p:txBody>
      </p:sp>
    </p:spTree>
    <p:extLst>
      <p:ext uri="{BB962C8B-B14F-4D97-AF65-F5344CB8AC3E}">
        <p14:creationId xmlns:p14="http://schemas.microsoft.com/office/powerpoint/2010/main" val="7419177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8CF19-BF22-4C45-B178-AAF3ED24D7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42d31ba39468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408AA-E82B-48CF-8160-19EA12B7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039EF-E337-4D63-99EC-CBAFCB4B9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1FFA7-D0A6-4059-812D-4BE6593E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CD200-2185-4166-9EC7-988BA3A6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02524-24BD-478C-8977-EF82A823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BAC9A-2D7D-4A1C-8573-2E9E9CC4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让客户关系可归属、可协同、可持续经营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A2387-0351-4D71-A2AA-EFC2BC87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E22D9-7FC0-4962-BB04-7B780482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客户回到集团视野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F30B09-3D76-444F-9D01-5E0B8E44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F79863-227A-44D8-9912-BFAF620F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归属关系清楚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25880-CC51-45A6-A2DB-A73C5DEF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E3ABFD-2412-45F0-BFB0-6A7950AE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渠道协同连续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7192CD-F401-4C26-879B-DDFC1EB2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D0C4EF-45DD-4933-92FE-2C6B94DE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AF50A-8B59-4E3B-9F49-E42778D0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6271425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04262B-7307-4AF4-8F62-17F1D5DF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06284-0B48-4840-83C8-F71BFEB1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AB4620-3F2D-43AA-8A6A-5D2E4847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以客户为主线关联资料、归属与交易记录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4EAED-78CC-4626-B9B9-3B4BF03B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总部掌握客户分布，机构和门店承接日常经营与服务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7F836-809A-4F62-B3C4-4128D830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6E73A-DE3D-426D-8DFE-D535F665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F7441-F834-475E-B7C8-1884EE02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1005B-2ADC-48BC-A517-FC2BB471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22553B2-8D01-4731-89DE-3B8198442D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bf87315654239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392271-34D4-466D-ABFA-AF8FAC8D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70C00-2E63-4F6B-B8CC-76BD291F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B8AFFE-0C93-4972-940C-473ABD63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1D22E-2AF9-4009-9D6C-AD51E6FB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BCA33-865F-4125-AF11-B9487073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560888-AB24-49BC-93E1-6BD07A29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资料与归属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39A414-76D5-4479-A573-E8D438FE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客户基础资料与归属关系集中可查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36739-0D05-4909-BD58-7B448904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FBB2E8-9BCF-4F11-889B-51C29571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2A48B-ECB0-45D5-BE01-D0CF9C4E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5DB02-36D4-4FB7-8218-845824B9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客户业务记录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0E686E-C985-4B6D-AC86-8C5DA937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订单、客户价格与服务记录围绕客户关联查询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11AB5F-6BFD-4849-940A-141FCB68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C167FC-905E-4479-82D1-B5303BFA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CD4BA9-41D5-4C90-AC62-1CF417C6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098405-C3A2-407A-A262-B57DFD1F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集团分布视角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36318F-1465-4319-B48D-20BDFBA8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总部按权限查看客户分布和业务变化</a:t>
            </a:r>
          </a:p>
        </p:txBody>
      </p:sp>
    </p:spTree>
    <p:extLst>
      <p:ext uri="{BB962C8B-B14F-4D97-AF65-F5344CB8AC3E}">
        <p14:creationId xmlns:p14="http://schemas.microsoft.com/office/powerpoint/2010/main" val="88657548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926DB6-1011-4EBF-B733-84E68AE4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EC2A3-6888-4494-B9CC-9E9EBA62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BC101-9758-4485-99B5-63D434AE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客户资料为区域服务与业务协同提供基础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B8465-3BD5-4D20-9221-7DAE6D8D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客户名称、类型、地区与联系人先形成统一档案，再按项目规则配置服务关系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92B2F-EBA0-497C-8C2E-2F6A08C2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A5609-892D-4595-A1BB-175116C9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158FE-40A2-47DE-97F9-64797336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31A1E2-8F93-4713-93A0-FECB75B2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6A8FAC7-CFEB-445D-9B60-BBD1BBE863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8ac83f5294167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A7D5A-17C4-4117-8F6E-B2C9A11B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2332DA-B3EC-4558-9103-B3796D30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6DB42-C569-4304-892B-AEB27A49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50ACB-B446-4EE9-90F6-75F8F7FE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6DB80-DFF7-4A15-8698-6B566D94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0DD4B8-FF8E-4CAC-8648-3222D96D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客户资料维护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C4FE8-C50A-4712-8612-0CF3B659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客户名称、类型、地区和联系人集中维护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E9536-D4CD-4387-831A-C833DAF6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BE06D-2A64-44E2-B8D9-78A9FBB1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9DE78C-28AC-45E7-AA3C-CC019D37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2EAB9-EF2F-44D0-B6B6-218EBD5C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组织和角色配置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FBA11-5FD7-48DC-A8F5-6313E9CD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按组织和角色配置服务及数据范围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72DCB-896E-4B2D-B217-D6F8ABE5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005AB2-AA57-4327-A1AF-1F5D9D39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86AAE8-5D40-4A32-850A-AB27E16C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DB3CB-0783-4A77-925C-E358063D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客户关联订单与往来事项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757F38-2872-420C-98A5-8F14C1FF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业务调整前核对客户关联订单与往来事项</a:t>
            </a:r>
          </a:p>
        </p:txBody>
      </p:sp>
    </p:spTree>
    <p:extLst>
      <p:ext uri="{BB962C8B-B14F-4D97-AF65-F5344CB8AC3E}">
        <p14:creationId xmlns:p14="http://schemas.microsoft.com/office/powerpoint/2010/main" val="82983097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B6DAC8-DB37-4490-AF68-C97031B2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03CF1-0C42-41D5-B42C-0C7B36D9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E05B0-10C6-4F71-A8E6-EF59598A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调整客户归属前，先检查关联业务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B0012-6D03-476A-B65E-948B2EE8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先核对未完业务与往来，再按规则调整客户归属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C3E7B-694E-40EF-A372-54A5C800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C1388-4A59-4B2A-AAC3-F1AC01C5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9EFC9-3DC5-431E-809D-7D6442F7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6BCDD6-401B-433B-9045-894A7756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268A5F9-E952-46D6-A2BA-B53E794582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3621bd1e54d9b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5831C-2A58-476E-AC4F-15C9E88D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433B6B-E8E7-4415-8641-C3A234E0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A8E9A-01A8-4FC0-8507-2F96CB59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26FF60-222E-4B1B-B8C9-A9FB1506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A1A49-0E2D-490D-B57A-9FA7B545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0B6D7-2959-413E-937D-7C489DFF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订单、积分与购物车等事项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3C88EF-F016-4E80-B240-9043634D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按既定规则检查未结欠款、未完成销售订单、积分与购物车等事项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53C668-6FE5-4318-B88A-E9DD1711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0B4BD-756E-458B-8D39-F46A8CDA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47CAC-8C43-4D55-871F-8736B3F7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0851AF-38F1-47C6-B9AB-72B70D92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组织并保留变更记录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268C1-9C24-4683-8A01-C95BF439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检查通过后更新归属组织并保留变更记录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443C9A-84D3-4F9F-89FE-BA94C866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83F8D3-7802-40AD-BB2E-C5886F72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86CCE9-395A-4E32-A0AA-532D7793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15DFA5-08E6-4C3B-B965-FCDA9E0A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历史责任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838C66-E01F-45FC-A8F5-AED2676F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历史业务责任与后续服务按双方确定的规则处理</a:t>
            </a:r>
          </a:p>
        </p:txBody>
      </p:sp>
    </p:spTree>
    <p:extLst>
      <p:ext uri="{BB962C8B-B14F-4D97-AF65-F5344CB8AC3E}">
        <p14:creationId xmlns:p14="http://schemas.microsoft.com/office/powerpoint/2010/main" val="28693431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2D48B1-658F-49FD-8709-C3856B76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21622-F845-4B32-BB19-4A08D5D6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6FF989-892A-49D2-AB51-10E23858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集团与直属机构、门店协同服务终端客户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E8F6C-840A-4BB9-A0D3-3BB5DD52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供货关系、客户归属与业务责任在既定组织范围内协同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2F4E2F-5B59-4ACE-8AC1-C6D6AF26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B490A-1E15-49E0-8034-FC6DD701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82897-D1D4-45D1-9274-5D1E113B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8E93B-2C8C-4ED6-88B7-BAC8C5C3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9AA879-4D8A-405D-B51D-CFE3AB2AC1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8df0ef9644b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1AF1D3-7CD1-4A5B-9F05-B27099F8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F2F0DE-37E9-47BB-93E8-93141B88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88366-15D9-42B5-B99C-76051251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A2BDB-D779-4578-95C2-69276CC6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30EF6-0436-46F6-8A41-C02BCA2D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总部统一集团商品、价格策略和经营视角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FD4D9-DB57-40D0-AAB5-DECEA989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CCE9EB-245B-4383-8702-330C786E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BD630-A67E-480E-A651-38BF07CB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D5EDF-2AF5-42D6-B459-9BFF9674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客户、订单和履约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D7434-6378-4223-ADC3-832CDF13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直属机构与门店承接客户、订单和履约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3C1C4A-6908-41FB-B28B-86BB324C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C91EB-D1D1-47FC-B0BB-053FA5A2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B624D2-63D6-464E-8A94-84A18133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6AEE4-E05E-4511-BB88-08C46147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采购服务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B690C8-1747-41ED-8255-19BFF019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终端通过PC和手机商城获得连续采购服务</a:t>
            </a:r>
          </a:p>
        </p:txBody>
      </p:sp>
    </p:spTree>
    <p:extLst>
      <p:ext uri="{BB962C8B-B14F-4D97-AF65-F5344CB8AC3E}">
        <p14:creationId xmlns:p14="http://schemas.microsoft.com/office/powerpoint/2010/main" val="16024609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63C5E7-7A68-4674-BBC0-BE8F8B11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D22D3-45D8-40BA-859C-C7891D16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F346E-2724-4494-9998-AF8DE797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以客户为主线连接商城、订单与服务记录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E2E99-4E86-4BB1-983F-5F093083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登录、采购与售后信息分布在相应业务页面并可关联查询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048C7-4D2E-4DCC-AD8A-D6602734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A5C8C-170C-4E98-8174-B4D1BE11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CFA71-4A75-41F0-8B13-A3F1B8B6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C8FF2-B374-4548-BB62-41946EF2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5CEC69-CEA5-4709-94A6-60A99E4EF1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4fe1f7a0543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BEF03-973E-49D7-94CE-774B21E6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05A08-0F7E-4F25-8CAC-BCF9C135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A27333-D37C-4017-867B-C65CE1BA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6FF2B-ABAD-4495-AF82-4EC1BA59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客户适用条件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4BDD3-965E-4BCE-A856-2D89465A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客户身份关联可见商品、价格与结算条件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31174-1D51-4C7D-BA86-06E91062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A925DF-8AFD-4047-8D4F-3B9B5C4F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B7D7B-B43E-4721-9B51-1F52CB24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E95439-1FBC-45B8-A63D-594705F9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客户快速复购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F836E6-F3F5-457A-8620-4371AA0F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历史订单和常购记录支持客户快速复购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A885A-C2EC-4B54-A3BA-39640C6E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3760E-0861-4A91-BC3A-979EB9D5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1C3A0C-3A94-4CFA-9DD2-1960237C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D53052-D68A-4A5A-BB31-CDC59F05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客户持续服务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8AC57-BBDA-4E0C-B9E2-CB843CF9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业务人员在客户、订单和服务页面持续跟进</a:t>
            </a:r>
          </a:p>
        </p:txBody>
      </p:sp>
    </p:spTree>
    <p:extLst>
      <p:ext uri="{BB962C8B-B14F-4D97-AF65-F5344CB8AC3E}">
        <p14:creationId xmlns:p14="http://schemas.microsoft.com/office/powerpoint/2010/main" val="114621262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20F5A-051A-4166-BE01-A1FE0ADF9B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364fdc7cb42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F771F-CDAE-4925-8DD5-0D109D14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E1AC7-88FD-46FC-9598-E9D70624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D7211-0D7A-4C48-B9FB-E58ECBB3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84DF3-0C2F-4ACE-9EC5-FDB65AD7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AE0A04-D1BB-4B77-A87D-B8C06BBF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3442A-E0C8-4681-A89A-D0675DBD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一个品牌入口，承接不同组织、不同客户的采购关系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4DCEA-B366-491E-9E71-7FF46AC85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A4FE3C-9FFC-4886-A8C7-FAFCE1AB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品牌入口统一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B8D74A-D005-4D42-BF3D-CBB98556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6EB58-8962-47FF-A606-EAAA3A86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采购目录适配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4A3ED-FD53-4E22-BA7F-AA2E6956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33360-1556-4613-A46F-1D289882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PC与手机连续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DA502-CAC6-471D-8755-C243DABF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F750D9-7D46-45E8-9C57-3955720B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AC2DD-8B9E-4A88-B6C9-9019F8DF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38400142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42DCE1-4A17-4A07-8BAA-94D20C2E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920C1-97D8-45B5-869F-DD83631D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A695C-4994-4488-B3A2-49EFC197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集团商城以统一品牌入口服务不同客户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B7061-EE31-4DDF-AF30-B6846F1F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客户按身份进入适用采购目录，PC与手机连续承接采购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2F38D-40AA-41AB-B66D-5FB8B25D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BC5FC-BFD6-47E1-A9DC-2BAA6CCC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3551E-EBCA-41D8-946B-06BC454B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B656A-46DE-4E24-90ED-4D47B7CB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642E286-FE44-4493-90F2-F310B0D8BA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b1776fefb4c5d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A52F9-84A6-4AF4-A2BC-2AFC35B7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4AAC1A-D72C-4801-AE36-B2D43ED4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689EF-2679-4985-89C3-06F66BFF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FE3DA-91E6-4972-BE7A-FCF6E29F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1FFC072-71FA-4FFB-9C58-48DC6B7721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d5594de2e459c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B502F-1872-43C2-A55C-904420706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93BC81-B918-44F7-B3C8-1F83A631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统一品牌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FEA1F-58DC-4507-BC23-7A6158B6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集团品牌、导航与服务入口保持一致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A6FD2-4FDB-44F1-8757-0E55A89C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AF575-5480-46DF-AA1F-5E71027F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客户目录与价格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0CC0A-5A36-4AC3-AE4B-211AE24C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登录后加载与客户身份匹配的商品和价格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E02013-9311-4C70-97A2-30B5A1ED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B26DC-F8FA-4FC5-B80C-56E61CE7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订单归属与履约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1854C7-8276-41F9-83AC-C5B4C3AE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订单归属与后续履约以实际提交结果为准</a:t>
            </a:r>
          </a:p>
        </p:txBody>
      </p:sp>
    </p:spTree>
    <p:extLst>
      <p:ext uri="{BB962C8B-B14F-4D97-AF65-F5344CB8AC3E}">
        <p14:creationId xmlns:p14="http://schemas.microsoft.com/office/powerpoint/2010/main" val="35181798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F2687B-75C7-4B18-839E-D963F153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A44D9-21B3-43AC-BA3C-B66ECC86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B8712-C038-4532-B83D-37BD6BC8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PC商城承接选品与后续下单操作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A94A3-6F0D-4C67-A3CA-3F0FAA3B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图为商城入口示例；价格与购物车信息需进入对应页面核对。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645A5-1518-4F31-825E-F34F7C20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CC8D1-6C05-4D5B-A056-02940F9B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99CE5-3FB4-4719-920A-C2815FC0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6C01B-399B-4F1B-BC1F-D4F1A29B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0AA8303-9977-4FE3-B11D-1A7CD65526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635d3206e74d4b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FC2E6D-D6D3-4364-B9A7-02D04923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404263-0BD7-41FC-A432-D8217EA0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D792D-49EC-4012-B671-3734D2C9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7F3D1-78FA-4B01-B342-F5446878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F3013-2DB9-4C6F-8E9D-E0571684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CAA153-B83E-4EDE-806B-5BC72EF1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9ADE9E-A989-43D5-B2C1-8669FB06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分类与搜索帮助快速定位大量商品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E5F46-9052-43E0-BAD7-9BD0AC62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F162B-04CE-4C3D-B467-5BC93C90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34F0E9-4431-4467-B4BE-7BCBFCFC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66C9C3-765E-41FB-BCAC-8916C208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后续价格核对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8AE6B2-3F1F-4AA7-A928-6637A227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在列表或详情核对规格、单位及价格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82D6B-0440-439C-8117-F8560CCD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84E3EE-56AD-4919-9E9F-3ED622FE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831B85-27F5-4AFB-B688-A58DC84C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C10B0B-F5E5-44C3-B23A-C76A7925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后续下单核对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5C4AEF-3782-474C-A89C-7DAB189A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进入购物车核对数量及下单条件</a:t>
            </a:r>
          </a:p>
        </p:txBody>
      </p:sp>
    </p:spTree>
    <p:extLst>
      <p:ext uri="{BB962C8B-B14F-4D97-AF65-F5344CB8AC3E}">
        <p14:creationId xmlns:p14="http://schemas.microsoft.com/office/powerpoint/2010/main" val="58422292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C1BD89-C900-4DD9-9EE1-C883E6D2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A86FE-26EA-4CBA-BA80-5F1D75E5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F341A-878A-46CF-B959-3C6F3F62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手机商城承接选品与后续订单查询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F8E21-9577-4535-8E00-571521E3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图为首页入口；后续按已开通功能查价、下单及查询状态。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025EA-5602-4318-9609-F929BB24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8A46D-19FB-45C3-A398-CC1374D3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21732-06F2-423C-917E-260FE08B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526E32-F6D0-4EE1-8D5B-95C970BC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FB3541-17B4-4B62-BABE-7E7EBDFC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1FBC06A-CB67-49C1-9B28-346347FBD2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0d534fc704a6b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9D50C-4C8F-4D90-938E-6FF245A0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5C3B0-8603-484B-B9FE-825FC00D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BB2B2-1675-4D74-840E-02144B5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手机订货商城｜首页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37DB0-35C1-4FAD-B1A8-4298483A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BFCAFC-8112-4460-AA8D-976FA9DF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FAF305-5344-4794-B13E-0C6678D5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日常选品入口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98A014-50E8-4C1A-B347-5F1BCCE0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首页和分类承接日常选品入口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ADE209-0ECD-4FBF-B522-4B06600F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63EF1E-3B67-4577-A3F5-57E1F8C5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B6717-64F9-4077-9CEE-66B7D3CF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980F89-B7A8-478E-BFD8-73B5C588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后续价格确认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B4E1B4-BC24-451F-9CAA-0D653DC7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进入详情与购物车核对规格、数量和价格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F4942-8DFE-4F53-B8B8-34DFD4DC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E27CBA-7FB8-4AFC-B883-3781BF78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CE5025-B1BA-412B-93BB-5023B28C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606F6F-7C86-4C4E-B965-09A8D7A6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后续订单查询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56088C-14EB-451B-A183-28773A2C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进入订单页查询当前审核、发货与收货状态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8366C8-12ED-4F31-B959-E4FEBEF6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CA66E6-1207-4361-96B6-0B82DCD6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7620771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DE2850-4030-435A-A7FC-72D8C975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38534-B8EE-4FE1-9AE4-6399D956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B4E5B-D677-4790-A753-D4E327D3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集团与各经营主体分别配置PC和手机商城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B0467-59F2-456F-9A89-BDB8F548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统一品牌规范通过商城模板与运营配置落地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D6458-94B4-4CB3-9C69-9C10FB07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565F0-1DC6-4F19-8433-BEAD6C10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CD174-5074-461D-BE91-29E243D9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D9CEA-A81A-4D92-98A5-D55BCB69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0E039E0-B24C-4488-B0DC-992DF3A8AD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710b88908497b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867B0-E68E-4EB2-8A19-24F5A66B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210AFF-4D73-4B8F-847F-D41A5B31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B2489-50FE-47A3-AA9F-77C348B3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64F20-5DAB-463F-AA66-F87D9B03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0D19360-FB1B-4F05-8A3A-2D4A4135B7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31bc555e34946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75953D-6B98-45F3-A9C4-79BF6602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1E5B5-2B28-4C2C-88EF-6399DBB0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模板配置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F23AB-5045-456C-A156-D7F2CD5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各经营主体按经营范围配置商城模板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7C8BC4-4AAE-42D9-B33F-0E451CA6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7869D1-400C-4AD5-89B4-FD02B8C5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统一规范维护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A06296-0EA3-4324-84F1-26243F6B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品牌标识、导航、专区和活动位置按统一规范维护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AE57D9-3F4D-46C6-BFC9-AF6ABB80F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7E9A6-325E-40B3-8924-1956A93B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持续运营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542924-60D0-4666-B033-36911E11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PC与手机页面内容围绕实际经营节奏持续更新</a:t>
            </a:r>
          </a:p>
        </p:txBody>
      </p:sp>
    </p:spTree>
    <p:extLst>
      <p:ext uri="{BB962C8B-B14F-4D97-AF65-F5344CB8AC3E}">
        <p14:creationId xmlns:p14="http://schemas.microsoft.com/office/powerpoint/2010/main" val="126108233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943A718-6E31-460B-B998-7867DAF7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D4816-7F05-4B87-8244-D44511D4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C1D4A-A515-47D7-9796-75AC5833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导航、专区、新品、常购与活动共同组织购买路径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5F3B1-B2A2-44C4-B6FE-DAA004CA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图为分类选品示例；专区、新品与常购按实际配置提供入口。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2C2E7-5453-4ADF-8913-4B85B658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6C131-4879-414D-A227-C1445AA1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313AD-F5A0-48AE-A958-EAA7738D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4A80E-41E5-4840-85F0-B563B08B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32B96-1CC8-451A-937E-7175034B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2E2774-DECC-47D1-8570-E29439032D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7783ebd26461e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FB9BB-3325-4290-B852-458C3D09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2C623D-F7D4-45B8-A2E7-12D5FABA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B040F-A481-45ED-92BD-AB7BE668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手机订货商城｜分类商品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B1CD5-69AA-4E26-BFF6-FEBC6090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1DEA2-4FAE-4FE4-BDE6-B0D85B11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24FB40-FA59-4671-890C-70270975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分类导航选品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93FE8-46F2-45E4-8EDC-302F3DED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分类导航承接有明确目标的采购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07F723-55D7-4840-91E8-673D5914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3E01B-FE9F-480F-921B-E84B8594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C84D1-639D-435B-911A-F0BA7E48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3E794-B70A-4F7C-BBA9-5561DAEE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商品快速触达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1C4EB-7379-4A56-B8D6-81C0544C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专区和新品帮助重点商品快速触达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9E97C8-BD31-491C-B129-079ED0ED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E677B5-542B-4EDC-8B83-A715332C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AF3899-900B-41BB-A279-2FF21484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6DDC8A-48A9-4F1D-9FA3-6B0EF844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常购与历史订单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51301B-A228-4E69-9266-4DB610F9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常购与历史订单服务高频复购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FA36A1-1C2C-464B-952A-13B241A5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5A14B1-9C7D-4985-BAF5-F725CDF5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109034012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B1CBBB-73A9-45F9-BFCB-F1A792E7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3952B-A3F7-4CC8-AE1E-CD89773A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FE304-C254-470E-870D-93C57C0A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登录后看到适用商品、价格和可用信息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4CD64-31A0-41CC-9C3A-F010327E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图为商品详情示例；可购目录按客户身份及已配置规则提供。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D393DC-4851-4B99-BB09-FFF30836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BB888F-E33B-4289-9499-2F9DDCC7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B3A07-B3CE-441B-8AD7-5FB12CFD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4A0042-B6A3-4BDE-B80C-39CE5EC6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15987F-5886-4C80-9EB1-FB342E50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C6B729C-F1B1-4B63-904C-7DE6C211C9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2e574f8764e48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A3D70-EE10-4F74-BAE6-F05E3670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99BBA-DC1B-4E8F-99BA-A0EBA1C6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92FE1-52C8-444B-A243-31E748FA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手机订货商城｜快消商品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12D367-F0D3-4629-974E-BC359482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115A27-1D7F-4C5F-AFA5-9B74243A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816F3-AB2D-47BC-BC29-CE806ECD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组织与服务关系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9D432-D3CA-4DC8-86A4-F19E3D8B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客户归属决定适用组织与服务关系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CF336-1F47-4A86-879D-C916284D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CE08F-D272-491A-985D-4DC31EDC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1758F-629A-4E43-8160-FC95E05F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D37AA-FE9E-46FA-9F97-D0914A06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商品与价格规则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F81B2-1E92-4B16-82D5-AC6CC587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商品授权和价格规则共同形成可购目录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7BAF80-945B-4481-BCAC-967BCA77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300F7C-0033-4812-9E71-C5C858DD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1D8EDA-350D-493D-8307-3662872C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C19457-BE23-420F-9D64-205C3938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客户呈现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F83AB8-3B3F-4CAF-A20E-EED00E86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库存等信息按当前业务配置呈现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1E0D3B-F981-46EA-8346-DF77AA90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4742EB-CE35-4908-B79C-0C5C935E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67904519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8F9F28-41CA-4766-9815-66DD2DDF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D8A02-3C4E-4B38-879A-40AAA277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446CF-95E9-4626-A8B7-9FA8BA6A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PC与手机结算前集中确认采购信息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9CD77-1AA9-4F79-8242-2015C802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PC核对商品与结算信息，手机购物车可按集团或归属店铺分组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E497EB-7589-4F98-A703-1DC3415B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53D808-9453-4647-AEBE-FF591455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FE6D4-FECC-48A6-8A16-C90318B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2D1FB-DD71-4D2D-B223-9256CBC2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859D0AA-80C1-40A0-8781-366542EEFB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3417d27174526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CD94C3-D76C-4B89-ABCC-3C9B1B76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80A61-8243-4625-9A15-13A5DA4C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PC订货商城｜购物车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3ACDE-CA38-4CCB-9422-107BE729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A9C34-9B37-4A85-9D35-7F1B5C9E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96B4079-F995-4F50-A26F-69917D469A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9991236504264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0697A-E634-48B4-80E3-CEA2A56A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331D8B-BFD5-4DBC-956A-558CA97A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商品与数量核对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04DDA9-314B-4A0C-94F0-1FCB33ED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核对商品、规格与数量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下单确认地址及结算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EF329-0767-4636-B7BA-C61DD706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45A3A1-E39B-4256-9079-B9065C1E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购物车分组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55CE0-B780-4F6B-90A7-1D5768C7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手机购物车按已配置的集团或店铺关系展示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BC43C1-082E-4BD3-B695-CE16742F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078423-C075-4ADF-A4F2-D320F117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提交与状态查询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43110F-DC65-4375-9085-8CDC37B0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提交结果进入对应订单列表并按状态处理</a:t>
            </a:r>
          </a:p>
        </p:txBody>
      </p:sp>
    </p:spTree>
    <p:extLst>
      <p:ext uri="{BB962C8B-B14F-4D97-AF65-F5344CB8AC3E}">
        <p14:creationId xmlns:p14="http://schemas.microsoft.com/office/powerpoint/2010/main" val="146266022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77D9B2-07BE-4E36-9229-93936A91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8D691-6581-42D6-8FBD-FEF43BE7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D3FA4-829D-4783-9C37-812EFC52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PC、手机与业务代客订单进入统一订单链路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69EBB-F30F-4875-A248-00315552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外部订单经接口评估和项目对接后，可按约定字段接入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D97D6-D912-4D57-A4E1-F96E6F19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F901C-F292-4C61-87EA-DEF67731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E1FB5-0862-4118-9D44-02C5933F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D18E0-BB4F-46FF-997F-C739D070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97EF62B-955F-48FD-8E0F-693D2EF037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f0b1d50fe42df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CA922-96B6-401E-BB7C-BAE79C3D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21C412-1A8D-4761-9C24-994B14EB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EF0DB3-FBAF-4C9B-82D4-30185C39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473727-C5E3-4C68-A786-A43D6A96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957D574-AF10-473B-8A8F-AD8A199588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23fb4a8a254d9a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40E829-8062-41A5-B4A2-80706C2E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6D16C9-E9A3-46BB-BF3E-C9825E65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客户自主下单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57659A-0327-4BE2-8E6F-067D25CD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客户用PC或手机自行下单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DED15-62D6-47A0-BD82-426E96FD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FE6EF4-5C60-44ED-BEE7-41F9FB7D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业务代客订货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E1346-C68E-44BA-BF51-4D98CDB7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业务人员在服务现场补充代客订单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02E596-0C6A-4EC6-B0F5-65D7EA56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D506FB-E9B8-4146-AFFF-A462F915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外部订单接入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A002A-AC70-4937-AEF5-3F1129BA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外部订单完成接口评估后按约定字段和流程接入</a:t>
            </a:r>
          </a:p>
        </p:txBody>
      </p:sp>
    </p:spTree>
    <p:extLst>
      <p:ext uri="{BB962C8B-B14F-4D97-AF65-F5344CB8AC3E}">
        <p14:creationId xmlns:p14="http://schemas.microsoft.com/office/powerpoint/2010/main" val="995081351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309B9C-605C-44D4-942A-A60CE22A71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deda13b2846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C57AC3-3DCD-4B3A-B013-22AFAA2A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9FFC6-24E2-418C-8683-71A24050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21DC1-FB79-4467-AB65-83385FD7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F677F-33C6-4FED-A8BD-F1E821D4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B33FB-2EF4-485C-BD0A-1FBC36AC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89E57-728B-43D3-B809-8F1F5144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按清楚的组织责任衔接采购、库存、仓配与往来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2F9AA5-414F-4935-BBEB-9B28732E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9C7FBA-9909-4A54-B324-3F938C91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订单归属清楚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B2626-EB6A-423C-9288-4FE19FD7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877D7-685E-4DD1-9A3A-CB2A90B7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供给协同连续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924707-2574-40E2-9449-80BC8AF0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4B7241-43E1-4C3D-BE72-052417DB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业务财务相互核对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8728A7-5D72-4055-BE56-992D6F0F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5B364-0CA5-4EFC-B850-5D68D85D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92FED-19B1-42C7-9335-3D175ECA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48545981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CBBED4-B9EF-4AF0-8FA9-51AACAE1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D5434-4D26-4A50-B62F-717979A6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3EF1AC-F899-448D-B4F3-A65A8736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订单池按客户与状态集中处理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C0AE8-DE7A-4D84-BA17-5EB700D3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待处理订单统一进入列表，按客户、时间、金额和状态进入后续审核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F7084-AEF8-4C1B-9617-50CE2368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D1155-B716-4E3C-882B-A09926A7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274FA-BD26-464D-8999-B76A8FAE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774E1-858C-4D19-9806-776347EA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7B66B9B-2A30-49A2-A781-39478B1B95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a05e60ed948ac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44620-A987-43C0-A06B-8A728E03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39C39-D30B-462F-B887-59AC083D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B8D26-4B03-4403-8EEE-2E7F0150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C5ECE-054E-4FE3-B4A5-DBD8A17E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304495-5F78-4B5A-A9FA-DE56F966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4E09DB-2F60-4D51-9706-C5E5C7CD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待处理订单池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AAB17-9D8D-4F0D-942F-9A898554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订单来源汇入同一待处理订单池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33305-E211-4DCB-BCD5-11F33B81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7F9E5-91AF-4969-A8F1-B94AD6A6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8D258-EEFD-43D2-87F8-5B4F3093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6BDB49-8AEF-4CD5-98F3-586461CD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业务明细可追溯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052E29-9DD2-4CD3-95D2-2C67E5BD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客户、商品、数量和金额保持可追溯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CF6E9B-9BEA-4561-AA4D-56CAED19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26C192-A0A3-4262-B37E-E6EC86E3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EFAFA-CA47-4726-A52C-EC8674A6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04E91C-A010-4726-B8AA-52FF4EB7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按状态继续处理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30F72E-BC27-4B02-9FE0-23465AC9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订单状态驱动审核、备货与后续业务动作</a:t>
            </a:r>
          </a:p>
        </p:txBody>
      </p:sp>
    </p:spTree>
    <p:extLst>
      <p:ext uri="{BB962C8B-B14F-4D97-AF65-F5344CB8AC3E}">
        <p14:creationId xmlns:p14="http://schemas.microsoft.com/office/powerpoint/2010/main" val="233587676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3B90EF-892C-4421-8765-DB05A518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F63D2-0E88-4D32-B838-57B1F807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7EBDF-99EC-4773-8735-789A9849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直属店铺订单按条件转给总部供货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80D07-0410-4790-8AFE-1F9E0CA4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先检查集团商品关联、订单状态和收货资料，再向总部转单。图中订单仍待提交，仅展示转单前的商品与客户信息。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04E0D-FC77-4CA4-9823-76224018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B143C-EDE0-4AED-BCCE-92EDEA1D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CD7CF-7AE5-4DAE-A1C9-FB3C63948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B331D-E9B8-4042-88F0-47FE3692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3C6498F-7A39-47A2-BC50-0043A97A66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3b466c0034741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F5551-F036-42C0-A260-A4EF47C4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7F4370-63BF-4828-95A2-F030169F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56FD6-21B6-41CC-9731-C04D38C7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5960FE-2562-41F0-BF9B-E1569C4F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6C5640-149A-4B57-8A25-74DB19FA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5ED16-5A97-41D9-B65D-B81F48B0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客户需求和商品明细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A55D3E-66D2-4ADD-BF0D-7C701A3B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直属店铺订单中保留客户需求和商品明细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3664D7-470E-4ABB-BE23-C5361BCE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EC0E2A-0851-49DF-B21F-38E0322A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E93B86-5FFD-4726-8704-E03590ED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238BD3-CA83-499D-BCE7-542C9DDE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满足条件后转单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14243A-A6D7-4467-A977-7B90AA99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含集团关联商品并符合状态、出库等条件时，按设置转总部。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BC9092-A19B-4DCC-86D2-6BC57C33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8D88E2-08C8-4565-B3B2-F0183375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345FC3-E640-403A-BC9C-9886FA17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041E57-8D11-46E2-87B8-C808E6E9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双方订单查询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0BB3E0-12DE-4BEC-86A4-8952249A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店铺与总部查询各自订单及状态</a:t>
            </a:r>
          </a:p>
        </p:txBody>
      </p:sp>
    </p:spTree>
    <p:extLst>
      <p:ext uri="{BB962C8B-B14F-4D97-AF65-F5344CB8AC3E}">
        <p14:creationId xmlns:p14="http://schemas.microsoft.com/office/powerpoint/2010/main" val="1657739630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8072DD-4041-4656-855A-54EC56C7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910A6-7A64-41A7-B2A9-665F62EA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DD974-D5E9-4169-8950-3F61B2EC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转单前先确认商品关联、订单状态与交付信息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5A09E6-7102-4398-BFED-BBA0F16B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符合条件的店铺订单才能进入总部供货流程。转单结果应核对总部新单号与两边订单状态，草稿详情不代表已经转单。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C7B41-BAC0-4EC9-90B5-8DA41FBB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E3973-2A5C-4219-8BB6-01EB7CDD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94D05-6982-42A7-9387-E0F50D54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0974C-A54A-4B3F-9A0C-595BD3D2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F027ADB-62DB-4066-9D56-B39DC154EF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5c409c654420f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5D1FB-5BD1-4AD1-AE29-D881277C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7FCB6-806B-41A3-AE2F-06AB51514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EBBFB-A94F-41DA-A34D-37579A97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58E83-7F16-499C-9371-C052407F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D5B99-B0D6-4AD5-9C10-AB184156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8C63A7-BF8F-45E0-B94A-2C38BEDD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商品且尚未出库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C3D71-6D20-4C10-A0E0-F7728F24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订单含集团关联商品且未出库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12D8A-7788-464D-AB21-C51F7B3C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7E17C0-0D9F-468B-8512-84380FBC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3EEB6-D718-4408-B1C9-008C73D0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E3CD3-8078-46E7-BA22-52D8A39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防重复与收货资料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301E9-76D7-43E7-98F4-87C34F3B0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确认订单未重复转单并具备完整收货信息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8C6785-D249-42AE-9782-43CF5F87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A87390-4655-4B81-BEB8-9FFEDE54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717FAE-FA95-4273-9908-9C84FDB2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67E6FD-38A6-4B46-BD01-89E7D52A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双方按状态处理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C5395E-0CF8-45F7-A21A-72BA848E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转单后由店铺与总部按各自订单状态继续处理</a:t>
            </a:r>
          </a:p>
        </p:txBody>
      </p:sp>
    </p:spTree>
    <p:extLst>
      <p:ext uri="{BB962C8B-B14F-4D97-AF65-F5344CB8AC3E}">
        <p14:creationId xmlns:p14="http://schemas.microsoft.com/office/powerpoint/2010/main" val="197479582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E30497-C0BB-4EE5-B7EB-3EEC384F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AFADC-400A-4707-843B-A966F687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8B54C-4032-48D5-AFAD-DE4253A9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价格、库存、额度、交期与备注集中核准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2DD89-80A6-4572-B3C1-626DB4A2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审核不只是点通过，而是把影响履约的条件一次确认清楚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CB1C0-7F4F-4590-983B-108B901A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C88F1-8596-48FB-837B-E3B20520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60CE2-9AE6-4C06-B908-C1D29CA2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F06F3-D587-4396-A8D1-B3EB84FA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C78C55-5488-4A07-9B9E-7005E3B3F4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0fa5fea5a495b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9D0000-88E8-4E27-9DEA-B335800C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0ADDF-B5E9-4B8B-857B-2E46A522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9172B-80F3-4B41-84E7-20F66C4A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D536CD-1CB6-48D6-BEF5-A967CBC05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969EC-9272-410F-A398-5CA12C42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469F9-5D9A-4A30-8381-5D5BC61D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客户与价格核对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238278-4B7C-4214-9FA4-ED75641D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核对客户、商品、价格和促销结果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30120-DB86-4D43-B9C6-460F8C0E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D87A6-9C94-45D0-A2F3-95C2BF39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26869-1174-4686-9312-B02A2C35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E18B5-7846-4910-A977-935B2BFB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核准检查项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D4148D-BB72-4DE9-A10E-B3930B95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另查可用库存、启用的授信及交付要求，确认后核准。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65BDEA-9B03-47ED-A5A9-63380141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25B883-1977-4827-8D05-BEAEC030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847CF8-4A0F-42DE-BA78-EDBAB581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49657D-22A1-44D6-AAB4-407707E6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订单后续状态保持关联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FE9694-A676-4C34-8160-D67A8145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审核意见与订单后续状态保持关联</a:t>
            </a:r>
          </a:p>
        </p:txBody>
      </p:sp>
    </p:spTree>
    <p:extLst>
      <p:ext uri="{BB962C8B-B14F-4D97-AF65-F5344CB8AC3E}">
        <p14:creationId xmlns:p14="http://schemas.microsoft.com/office/powerpoint/2010/main" val="173355004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C47F42-62C7-4455-ADCE-1B3A8BAE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AA564-5936-4A49-9B04-5455924E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98DB3-0E74-443C-A541-D4C2A246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需求汇总后形成更清楚的采购执行依据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7DBB1-B4B2-4E62-971B-4AC3F521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把分散订单按商品和组织聚合，采购人员更容易判断补货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0DC12-4461-4D8F-B986-5F33E140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7532B-6A28-42B3-B405-9E3CE160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FE0BE-CD18-40C4-B8AD-C3BC6973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C4480-17E3-4D5D-98B2-425F513E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951925-C7DF-4364-85D4-16C07412AB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7d524b2ab49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25700"/>
            <a:ext cx="7429500" cy="2946400"/>
          </a:xfrm>
          <a:prstGeom xmlns:a="http://schemas.openxmlformats.org/drawingml/2006/main" prst="roundRect">
            <a:avLst>
              <a:gd name="adj" fmla="val 388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7C7C5-2FBD-44AA-B91A-662B0CFD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D9674C-ABEB-4C83-BD4C-5AF3CC0C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采购需求业务示意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009D2-97CD-463F-AD2E-3C02B8C8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39303-4B12-409F-B6EB-AE4B229A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F10FF2-F063-4337-B948-DA760A93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1F815-E51D-4FC3-AFD8-E87D5FD8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商品需求汇总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3EEAD-38E9-4AF8-997C-EF0E3AA6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按商品汇总待满足的订货数量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BA5D6-0425-4DFD-8897-D7987D60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B0FED-3C44-4041-87A3-2ADEEF75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15BE6-9E16-4412-A810-7E047FDF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59230-E68E-4426-A3B5-A35DBF25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库存和在途情况评估缺口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AF6E33-2539-40E5-BFAB-A9A8D616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结合当前库存和在途情况评估缺口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2F9CCB-3684-4044-A679-566867FC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3EF7D-8865-4DD3-B875-8B9B570B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57F0B7-9378-447E-9BA3-0E0AC51A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790F4F-5673-4265-B07F-9378B97F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确认后创建采购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0CA72A-A712-4204-90AC-B8E12BA3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采购人员确认缺口后创建采购订单，进入到货与入库流程</a:t>
            </a:r>
          </a:p>
        </p:txBody>
      </p:sp>
    </p:spTree>
    <p:extLst>
      <p:ext uri="{BB962C8B-B14F-4D97-AF65-F5344CB8AC3E}">
        <p14:creationId xmlns:p14="http://schemas.microsoft.com/office/powerpoint/2010/main" val="1582202008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4EC605-3418-403E-B852-C67C3AC1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4C03F-67BB-41F7-850B-BE5D7B08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0C1FE6-EA4D-40E6-B56D-3225AFE4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本级库存按商品、SKU与仓库查看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49B33-FFCA-4784-8793-90348A56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先把每个经营主体的库存口径管清，再按项目数据范围形成汇总视角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EA8D4-3FED-4A5F-9397-834A4B3E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2A6A6-B185-4773-A109-E2DDFE96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23EBD-2309-4AB7-A98D-1C46DF7E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7F818-18DF-4B28-8D07-6544A66D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ACFD077-8A75-4CAC-ADE1-0E726EABCF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724bd234943d5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E5935-E0E0-470E-BCFA-8B0D4A62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F57F4-E025-4A17-9794-813A0D66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8D0C7-63E2-44B6-82A7-331DD9FA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C0B71-BF76-4A95-8370-28796D6B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7962E-F4FD-453F-A60A-6088075A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07EBE-4BBD-4168-920F-56B57AC4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统一商品编码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9831E-AB6D-44C1-8136-A835058B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商品与SKU库存保持同一编码口径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DBD7E-B3F1-46B0-8A3E-A6ECB0A9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115FA-E57B-4645-A200-E44AA0BF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2A250E-C6B0-41DA-A6E1-A7E277F6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9FC309-1E73-4A91-924E-8792CB37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库存数量判断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EC7778-9B8B-4DC2-98A5-710F388D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仓库、安全库存与可用数量支持日常判断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4D63A9-9A5C-4690-9B63-D537D020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D1DDFA-04D5-49B0-8126-1F8C16F53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5775B5-0675-4A01-90FB-553F6A6D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3A6248-BE2D-4CD5-9036-AABE5EB5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组织关系和项目配置确定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205270-4004-4B22-A8F5-7336AEDA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集团汇总范围依据组织关系和项目配置确定</a:t>
            </a:r>
          </a:p>
        </p:txBody>
      </p:sp>
    </p:spTree>
    <p:extLst>
      <p:ext uri="{BB962C8B-B14F-4D97-AF65-F5344CB8AC3E}">
        <p14:creationId xmlns:p14="http://schemas.microsoft.com/office/powerpoint/2010/main" val="38734626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799832-2D87-487A-86AF-D47D09E6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D075F-56DA-462B-8F37-DB590865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1EF9E5-E9E5-4124-9029-B1116395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同一经营主体内跨仓调拨，跨组织缺货协同补给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41F21-574E-4A75-8373-39C9BBC2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先看清库存分布，再选择仓间调拨、订货、转单或采购路径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50647-0F28-4A2F-BEF4-D0884579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24215-9FC8-4986-88F0-2656B911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0B7FF-D82D-4794-9891-5339031E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C4D39-61CB-40C4-91C3-627CA1AA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EC4DB-231A-45F4-B114-341C4024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AC8F0-437D-44B9-B9F0-765B0797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A6E73FD-9197-4610-9A4E-3E26C9167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52d4388ad4bbf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5FA55-C5E1-48F7-A8F2-1092D4CB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本级调拨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7F03E-6DFF-4DB0-BC7A-15DDBE55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同一经营主体内可按仓库发起和执行调拨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11F96-5AE7-4FDF-A1E2-A66D3201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23C093-8B69-4555-97D1-5E5007EB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62C038-BB95-4C46-9B62-4354227E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CE523A-DDC7-49C3-9240-EFECCA02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314322C-423D-4979-95C5-02F352A13B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2981037104cc3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989AC4-D0FF-4C0D-89A0-1B4AF9CA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跨组织补给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A4040-E260-43E8-9874-18E0B2C2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跨组织缺货通过订货、转单或采购协同处理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2E33BB-BC5E-4BDB-9973-3C371DEA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F4ECA4-83FD-4C62-9B7E-D526097B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CD36C3-DBF1-44B7-AD74-5E569969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60D24A-25FC-4ADE-AC9B-7E7768DC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0003065-238D-4177-9772-2B15B56A50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cf7f214ebc4814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408DAF-DF92-4E92-ACBA-1FE18871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库存变化按相应出入库单据更新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C84D0A-8B8B-4BFF-8F7F-2E481CC9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库存变化按相应出入库单据更新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B1F445-DE0E-4F0F-8966-86C97BF3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F5FCB5-6962-465E-92AE-44AE66B2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先看清库存分布，再选择仓间调拨、订货、转单或采购路径</a:t>
            </a:r>
          </a:p>
        </p:txBody>
      </p:sp>
    </p:spTree>
    <p:extLst>
      <p:ext uri="{BB962C8B-B14F-4D97-AF65-F5344CB8AC3E}">
        <p14:creationId xmlns:p14="http://schemas.microsoft.com/office/powerpoint/2010/main" val="1420453179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C548F3-851F-49BA-AAD8-7250334E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E6C33-7ADB-4F16-9B88-3AD9AE3C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A70C3-EC5D-4B89-A480-33B15175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出库、配送与完成状态承接同一订单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AC085-D1A2-4B0F-A3E6-CB6E861D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配送应用启用后配置岗位与任务，再按原单核交付进度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85F09-F95F-4B1D-A7D0-C3E715C2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4214A-CF6E-48E6-8AB6-D8D5652E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CB42E-0F74-4DAF-8787-CC3BC1B8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22AA0-60A7-4836-A521-EB7DD2F8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E1F60-9397-4510-B455-CFF7E3B3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A70E9-8BCF-49E7-8CB5-15831BDA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3D9CDD1-3494-49D6-B0CC-498FD15F23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fb9e1c086419b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E24FA0-773A-49F2-AB6B-D63B072A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拣货、复核与出库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DBECC8-0765-4C36-824F-9DD9E761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仓库岗位按订单或任务完成拣货、复核与出库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322B6A-18B3-4BEE-A946-67B9D9DC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70CC8-534D-4FCB-BED7-003A983E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64222-3275-43B3-BD91-16FE6BBEF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EA2B00-0631-42B5-80E1-1A3156CD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8BF7342-7AD0-4665-B2C6-DC85E36A26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0695312b64c68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B080E-281C-4D7E-836C-74A36D5D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CAC7F-EF46-4109-BCD8-99C1D925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本示例配送管理关闭，使用前先启用并确认任务流程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2F54E5-2D64-49D0-9D99-DF29CB70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122BA-8B7B-4099-A186-8E55F00B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917BE3-4D7C-4C18-91D9-7F52EACE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59F78C-6214-440F-B694-724B9B32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90C8A25-45C7-4327-B704-826A52F87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4f2dc2cd84df9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CE1FD4-239F-4F53-AF95-D8431E03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配送完成与售后处理关联原订单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673A1B-9814-42D9-8144-C9EB68EF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配送完成与售后处理关联原订单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19CB05-F026-40FB-B787-56323E04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AF97BB-D0C9-4DF3-9497-8D6216AA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配送应用启用后配置岗位与任务，再按原单核交付进度</a:t>
            </a:r>
          </a:p>
        </p:txBody>
      </p:sp>
    </p:spTree>
    <p:extLst>
      <p:ext uri="{BB962C8B-B14F-4D97-AF65-F5344CB8AC3E}">
        <p14:creationId xmlns:p14="http://schemas.microsoft.com/office/powerpoint/2010/main" val="71292078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7AF3B7-9EE1-46D9-9ADF-AC0ECAF7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E34CC-719F-48D0-97E6-4503035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15961-FC5C-402C-B4D4-88F0EA07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退货、退款与原订单保持关联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FF044-FB89-456F-B76D-BB7A822C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售后处理回到原商品、原价格和原履约关系，责任更清楚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9CA28-22B3-421E-A6C1-C64FD042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BA09C-CCE7-4EC2-BCDD-4470193E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0AC8B-94F5-416E-B7BD-6693710D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CB0AC-E703-4406-8FA7-1624A1C0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2690C-0AA8-45D9-A57D-DE2D38C7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51F27-4508-4D4B-A9A5-5C82E177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D7F3186-7C17-4D4F-9CD4-6F0E800B3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3a0a239944e7a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E044B9-0ACA-4267-96CC-3955B9F5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退货申请关联原订单和商品明细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C98E4-9E2B-4C48-9821-14916EE1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退货申请关联原订单和商品明细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2940E-FF88-4825-B33C-FAFCCCF9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2D8579-9E28-4EEA-97E3-86FF6A51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F0746-00EB-41E5-B291-9A5A8DFB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33F84-8A26-482D-B401-D7AC4D53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9CB7BA1-084E-4A3E-9A1F-C7B8F17C40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a60e096bd84490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C49CC0-0DD5-4129-B3CD-E87D5B01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库存与退款处理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B9EFF1-1DC5-4D8F-835E-070399C3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审核后衔接收货、库存与退款处理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B8665-A30C-4335-BE21-04CEF5A3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BFF683-8C3F-4098-858F-5CB6876E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83F9D6-F5A6-4A85-A4DB-01E6A14E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E7AA77-F76C-4F1B-96A6-225A434E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413AB66-9333-40AD-AC1F-8BE36AC02E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5ba4c9ee04541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8DFC5C-9362-4F22-8496-1A9D3C6D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售后结果进入客户与经营复盘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5658E5-BDA4-454C-881B-3332435D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售后结果进入客户与经营复盘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E0635E-EC3A-4D07-AFFB-000B5834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63F9EB-BEB6-4ACC-9F9C-C40866B9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售后处理回到原商品、原价格和原履约关系，责任更清楚</a:t>
            </a:r>
          </a:p>
        </p:txBody>
      </p:sp>
    </p:spTree>
    <p:extLst>
      <p:ext uri="{BB962C8B-B14F-4D97-AF65-F5344CB8AC3E}">
        <p14:creationId xmlns:p14="http://schemas.microsoft.com/office/powerpoint/2010/main" val="156409248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64CD4D-10BB-4877-9FBD-F8C4A616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3CEF8-C52B-4A15-9398-1B4C4089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268EB-053D-4DEF-90B1-42AE7944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订货、采购、库存与本组织往来相互核对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FA78C7-374D-4C09-A113-27C90240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业务单据与各经营主体的收付款、应收应付保持关联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050D2-D18C-4AF5-9500-CCBD66B3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72E0B-3ACE-48F4-A80D-52FDBB55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99B90-F2C6-44CF-8B0C-9CDD0208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6039B-9C2E-4F92-B08C-11D771878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F0C7F-08FA-4456-BBA0-8518E9DC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17B528-F5D6-418A-888C-A19DF79D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E37DE74-DCCA-4D24-9E5A-B4374CE0C3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372e7673a4c06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46D46-E34E-45C3-92AB-5A6D1115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客户应收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6AB59-26F1-4659-AB0E-FADB3DC1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销售订单连接出库、收款与客户应收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F870D-B628-4DF6-BD14-38825AC1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3DA6C4-1A90-4AED-A0D3-9809787B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349B19-DE2E-4E6E-A65A-9437ED14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6DD334-A299-4519-B08F-3DA4E39C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A178F4-2519-43A7-9788-D05B96056B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1d1220d9e464a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7DA18B-F11A-4B82-A75C-C2E3A473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采购与供应商应付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0019A-7951-4C95-9DD5-21C6A9EC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采购订单连接入库、付款与供应商应付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F488AD-3297-4C34-9F4D-0A5E4616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84FE7-D035-4AE3-A1D3-3512BC6B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825B1-83D2-4260-A75F-AADF1D19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DFE50-3B22-4868-864E-AB49ABDE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7DECB86-0AEE-4FE1-86BB-F46BFECCEB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5e556f2e94f30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78A8BD-93A2-4BFB-A673-ACE03735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各经营主体按责任口径分别核对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577173-57F3-4246-8C1C-C7B1B74E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各经营主体按责任口径分别核对，总部通过已开放报表查看经营与收款汇总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C4E3A4-0EC1-4C96-933E-08E16334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C492AF-8351-4C8F-9064-6F8A36A2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业务单据与各经营主体的收付款、应收应付保持关联</a:t>
            </a:r>
          </a:p>
        </p:txBody>
      </p:sp>
    </p:spTree>
    <p:extLst>
      <p:ext uri="{BB962C8B-B14F-4D97-AF65-F5344CB8AC3E}">
        <p14:creationId xmlns:p14="http://schemas.microsoft.com/office/powerpoint/2010/main" val="478169559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0BF40C-1537-4BB2-BE8C-0DABBD13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1AEB9-F6F2-4145-850C-62DA6C2E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DD7DE-B380-424F-99CB-F6B03672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支付、预存、授信与账期按业务规则启用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E174D-709C-4F86-80E9-92A7A7FE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本示例预存充值、授信及余额支付关闭，使用前先启用并核业务条件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056FD-C4D3-436C-A897-D8779249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240EE-1DF1-47BE-A899-7A6603AB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326C81-894C-49E2-9A75-859D7964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2817D-349A-466F-B1C4-A7D89C61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1FB6E72-8B77-423B-9B19-8E3E29F334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5c829272a4f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71750"/>
            <a:ext cx="57721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D9DE0-C7C9-4D83-8572-1B46D6D8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FFB8E-F678-45F2-876D-1E7D528C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结算规则业务示意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CC09B-8CFF-4F99-83BC-AA62AA2B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9DA2B7-5ABB-466F-9098-ACDBFE72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44E3643-BD5F-4898-BE2E-1308BD6DD5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63235d06bf42d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2A36E-98F1-461C-9A41-FCAB7AA4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1C3C1-0CA7-43FF-80EC-DC94A22C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现款收款方式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8B3406-1D9E-4334-9C78-BEBEA62D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现款客户可使用已开通的在线或线下收款方式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054DA-0B5A-434F-A73C-0E1CF12B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2DBD7-FF9B-454E-9088-03F035EC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预存款核对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922BC6-70F2-4625-834B-D4770860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启用预存充值及适用支付方式后核余额和原单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936D37-736C-454A-93F6-F28F1239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199866-BA47-4626-8918-4C30A5D3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授信与账期跟进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1AB787-0498-48B5-805C-C989883D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启用授信后维护额度与账期，再核回款记录</a:t>
            </a:r>
          </a:p>
        </p:txBody>
      </p:sp>
    </p:spTree>
    <p:extLst>
      <p:ext uri="{BB962C8B-B14F-4D97-AF65-F5344CB8AC3E}">
        <p14:creationId xmlns:p14="http://schemas.microsoft.com/office/powerpoint/2010/main" val="80064994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4725FF-17F4-40DD-8ADF-5B710021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68D378-6C14-428A-80C8-3F919099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数据与集成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23CFF-3CC7-491D-A9D3-62B88C5E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应用与移动入口承接管理任务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70959-38B1-4F01-9B85-3617BDD3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当前启用商城装修与店铺管理；图为通用入口，外部接口先评估并启用。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1D78A-3ED4-4E3E-AAB5-2BFE027D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131E6-E2FA-48A0-B2FC-19C1FAF7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9FD40-6F41-434B-AC33-888E2ABF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4CEAC-AEB8-439F-B207-390C7EC3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9055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5876A0-6147-4E4E-8C77-485BC77E40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9cf4e9f854893"/>
          <a:srcRect xmlns:a="http://schemas.openxmlformats.org/drawingml/2006/main" l="0" t="3867" r="0" b="38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228850"/>
            <a:ext cx="5715000" cy="3295650"/>
          </a:xfrm>
          <a:prstGeom xmlns:a="http://schemas.openxmlformats.org/drawingml/2006/main" prst="roundRect">
            <a:avLst>
              <a:gd name="adj" fmla="val 346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AFDB9-9D46-4046-9874-F678B1CB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5934E-8D65-455D-A7AC-75AE565C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622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3AD3C-D953-40D9-AA58-9789E076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076450"/>
            <a:ext cx="1962150" cy="356235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D670D2-EE8A-4BF5-9E82-BD723218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3924" y="2143125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2ACF27A-416E-45E9-A9B8-5C0C4C5222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08a3e804204611"/>
          <a:stretch xmlns:a="http://schemas.openxmlformats.org/drawingml/2006/main"/>
        </p:blipFill>
        <p:spPr>
          <a:xfrm xmlns:a="http://schemas.openxmlformats.org/drawingml/2006/main">
            <a:off x="7287189" y="2219325"/>
            <a:ext cx="1522871" cy="32956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B7DAC0-200C-4CE6-A625-1499447A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76450"/>
            <a:ext cx="1962150" cy="356235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3CBF0-5F17-4EA5-A7EE-A5EBCD00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024" y="2143125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4A306E3-9ACB-4177-A0F5-0F3FFCF5D9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2c88dc0fc42bc"/>
          <a:stretch xmlns:a="http://schemas.openxmlformats.org/drawingml/2006/main"/>
        </p:blipFill>
        <p:spPr>
          <a:xfrm xmlns:a="http://schemas.openxmlformats.org/drawingml/2006/main">
            <a:off x="9611289" y="2219325"/>
            <a:ext cx="1522871" cy="32956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</p:spTree>
    <p:extLst>
      <p:ext uri="{BB962C8B-B14F-4D97-AF65-F5344CB8AC3E}">
        <p14:creationId xmlns:p14="http://schemas.microsoft.com/office/powerpoint/2010/main" val="1725365419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FE4A9-FC54-47B9-AD92-AA58AA45B4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c9d7290b545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78F02-B3A2-439D-88F9-68A89C72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FCCB2-92F4-4B22-A01C-B2FD82D9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3EBDF-E360-4D26-B9B9-442A0066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18A30-D7C1-4BC5-B82B-D954B479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DAC9A-041D-4E96-A9EF-7DFF8138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不同行业与供应链角色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各有经营重点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DFDF0F-3A71-4BD8-B78F-141F1D2D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按商品特征、渠道责任和履约方式组合业务链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F81EA-876E-4F17-8D07-93AF1F57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1E1113-5D54-491F-A55F-18779449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先识别最关键的经营矛盾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A8B19F-EE82-482D-ABC8-0F7EEAD0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AB99E-9029-4127-8243-76654708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再选择需要重点跑通的业务链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5E3A4-05D5-4EB0-9BA7-4F19FF6C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F359D-EABD-445B-9C58-83C629EA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最后用对应商品与订单场景验证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DA9C1B-11A5-4CDE-AF2C-9E3CFE30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FDFB5-958A-4A5F-803A-B487CF4F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392FD-21D9-44DB-8473-1351E984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277999283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BE6899-6D33-4294-A6DA-C6C8006980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c77d0657b46f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04B77-43E1-48E1-94C8-9E1DF8A3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579A7-0823-4F56-9C6C-052AB7F9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EAE43-7BD0-4003-B950-5F3F2BD4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64238-DDA0-44E0-BFFD-EE6DE19C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快消品牌商｜供应链角色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091F2-60D7-4B48-B130-D2FF8338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快消品牌商首先关注渠道覆盖、价盘与高频补货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E885B-800E-4914-AED9-C3615A32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终端数量多、订单频率高，政策能否快速执行决定渠道效率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BA990-F83F-4504-B39F-303BE69D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F913B-51CB-4E7C-84E8-8AB700C0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不同客户按已配置价格规则获得对应订货条件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81849-FB5E-439A-9E26-EC43BE22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3A18F6-E40A-4649-B882-C6E723E6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高频补货需要手机入口与常购路径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51937-2AA4-4A2E-B31A-34BCDAF6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AD5133-17CC-49DD-BDF1-78AF298B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区域库存与配送能力影响终端持续供货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876333-EC38-474D-A114-41FD555F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6EB30-3514-4315-9ADD-24DFC6A3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555BB-467C-4492-B7E4-C71745F2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  <p:sp>
        <p:nvSpPr>
          <p:cNvPr id="1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D6B9537B-BBF9-45FC-9E76-103441A4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8490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585389903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3AF5E2-83AB-4AAF-B29F-D2DA34D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80649-C744-4FBC-A953-EEDB34FA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C6016-C834-406C-8F04-74E96426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促销、新品铺市与终端动销要形成同一节奏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F7C80-BE37-4491-B3A5-01023E89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经营配置说明：总部制定主题，机构门店在适用范围内执行；图为商品示意。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D2D579-C269-4B6F-AC3E-BD584F63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EDA8B-2052-422B-8F6F-53F51ADA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201A0-86C2-4486-8F99-B2AE33F8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6916E-E0DD-42FD-A5AB-B741274A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7803F-08CC-452C-B280-87DF17FF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0D215E3-F416-4D1C-B4E5-054A9A3232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f7d8fc76a496f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52657-AFBF-4693-9589-5692E58B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1DB085-570C-497F-8567-39B23161E1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1536906b74297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8B1D7F-07B6-43FD-ACDC-4846919C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茉莉花茶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34DBF-4568-49B8-BCDD-66B64B6F5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D28CBF6-CAB3-4E02-95B9-602F530B9F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851a4cee9402d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F15E9-8DF7-4FBB-90B4-FB6FE28C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常温纯牛奶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F72FC-6FDB-4DA9-9D44-D6A949A7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940DB79-6626-410C-84ED-1E06B2A28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7fc48a2b84adb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97D155-A450-4DCD-82A3-38FE152D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坚果礼盒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88F9EB-3E2F-4108-8DAD-A6B9EF37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4C9C8A9-B28E-424E-8397-397221F405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64f1b111764b88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B5E9EB-EE44-4864-811E-EADB1828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原生木浆纸品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CB9EF1DE-AAA8-4F48-B710-CB6489DF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953194100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99514-9A2F-49F7-BB98-8DD3F763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742CC-5BD5-4B80-B1C5-108213F7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54686-77DC-436D-A61E-C751EF88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订单汇总与本级库存共同决定补货节奏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93552-632B-478C-8F1F-D4044DD7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快消经营以待处理订单和本级库存为依据，持续校准采购、备货与周转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43EB2-2191-4DD9-AF6F-108AF566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5E550-F36C-4712-9B98-206F8BCC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932D6-00A6-46C8-B2AD-DE6D4180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F85CB-F81D-4E20-A4AD-C3E2864F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52172A-5757-42B4-8CF7-D44954D26D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7dd5d12c384ca9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54E1A9-380D-460E-BCD7-6DA715F1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2115F-D966-4FEA-BAA8-F73BD03E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F9695-339A-4015-8BA8-85B87355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84F2A2-DC4B-47D1-847E-286B153A0A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ab34996464320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EB5BC-E664-4353-9AC6-6A97F3CF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203C9-92A5-4323-9D4E-C8EEF514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</p:spTree>
    <p:extLst>
      <p:ext uri="{BB962C8B-B14F-4D97-AF65-F5344CB8AC3E}">
        <p14:creationId xmlns:p14="http://schemas.microsoft.com/office/powerpoint/2010/main" val="836727863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6B67E4-5352-43F9-AB77-59304B52EE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fea2df324423f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3E050-9F40-4A4B-A830-548009282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084B8-24B5-4808-B5B6-1582A67C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B8F69-2FBB-4167-8D26-34ABD75A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06436-7173-4B1D-8E11-468DFD42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医药器械厂商｜供应链角色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7D3DB-E8F0-40BD-91C4-9A9FA064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医药器械厂商首先关注经销网络与业务资料完整性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335AE9-CD56-47B6-AEAB-33A04811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渠道扩张需要商品资料、客户归属与业务记录清楚可查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E79D4-5DE8-481D-893D-51AF8B0F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84644-2DA5-40A2-A52C-DD66A525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商品档案可按行业配置型号、注册证号等资料字段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9BC95-F9AD-4AAE-9CF4-80B1A7BE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9D57AC-9774-4DFB-A262-C8B90EC4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客户与渠道准入资料和核验流程按具体经营要求确定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01ED9C-11F6-432F-948D-FC869CA3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46C1F-F607-4CD0-B594-D4CCC232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总部按权限查看商品、客户与订单的组织归属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CE059-7DB4-497A-91C3-71841439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CA541-1DD7-4EDD-B570-BA69EA37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0B3A0-2966-41CB-977D-29F47265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726939101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06C669-2A59-4AD3-A8F3-BF46CB44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5958A-9BE0-4E13-B67A-56474F65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BB727-7F2B-4DED-9574-184E1DCE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启用批次或序列号管理后，关键标识随单据记录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9B3ED-AD26-401D-AB7C-A64CD9D1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图为商品示意；适用品类启用相应管理后，可在相关单据查询批次或序列号。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B4B56C-0574-45EF-817F-10DA30A1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21111-F49F-4554-A0ED-8838C16E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C00AD-FDB7-4AA2-A339-33F4E6A1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0BBFD-6FA3-42CE-B4A9-8B846101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8D963-B90E-4A02-A4F6-D704FC09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918A21-774D-4F57-A143-0D8CBC663A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e2f0a661c480f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071C2-3332-411D-BF2C-41CD45AA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4405AF4-0CBC-4B83-AEE4-0389778AC6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afda36c9942cc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80726-1C72-4D6A-A526-2843AD95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医用外科口罩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3536A-9B2B-4B06-9A5E-445565B7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8362D3C-8CC4-4A12-B065-B23EFDC40A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1d2e96612a46e5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0BE75C-8D51-437B-91DA-DC0C7704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真空采血管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700D2-D7C8-4EF3-AAFD-3BE22581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1B473E0-918C-4DB4-8812-111B41F637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ed0b106234e82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34F719-D5B4-4997-BDE7-B7EC426C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上臂式血压计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131454-3188-4018-AA86-72D8AAB8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F925892-3135-4D6C-BD8C-213298F05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13fb9ec8142c9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F9FEDD-86C4-4C15-A46D-3C4409C0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指夹式血氧仪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DAF750B2-7044-495E-9D21-E35F6487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386973723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65B11-3F9F-4C11-8937-A9613059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87E01-98EF-4604-97C7-67F2953F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04FF19-571F-48CB-BD3E-7F22DCAF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协议条件与分批履约围绕同一订单核准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56D00A-2996-4F99-BB32-0C80B84B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业务示意：核对机构订单与协议条件，再按实际进度处理交付和回款。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FECA16-8674-449C-8928-8BAEB65C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26CF54-F8D4-47C8-AD36-2C1E62F5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B24AED-98DF-4BFD-BCE6-439455E4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206E2-364F-4E53-86F9-1F101B4A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E2581E-22CD-41EC-8123-CEECF442BE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752953e7d42f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90800"/>
            <a:ext cx="5086350" cy="2933700"/>
          </a:xfrm>
          <a:prstGeom xmlns:a="http://schemas.openxmlformats.org/drawingml/2006/main" prst="roundRect">
            <a:avLst>
              <a:gd name="adj" fmla="val 38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167D6-6548-4E23-9531-2EC5DE0C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33C1C-1F0C-419D-BB70-C1114EEC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医药机构订单核对示意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93D852-242C-42D5-AACF-55ADC287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E9D373-E41B-47C5-8555-CB671BFA24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0dc83fc7c444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590800"/>
            <a:ext cx="5086350" cy="2933700"/>
          </a:xfrm>
          <a:prstGeom xmlns:a="http://schemas.openxmlformats.org/drawingml/2006/main" prst="roundRect">
            <a:avLst>
              <a:gd name="adj" fmla="val 389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05229A-DDCC-44E3-A5F0-76DD93CF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460AE-F2B7-4A6B-A7E4-12704DBC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分批履约核对示意</a:t>
            </a:r>
          </a:p>
        </p:txBody>
      </p:sp>
    </p:spTree>
    <p:extLst>
      <p:ext uri="{BB962C8B-B14F-4D97-AF65-F5344CB8AC3E}">
        <p14:creationId xmlns:p14="http://schemas.microsoft.com/office/powerpoint/2010/main" val="505340996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EF5D0-79FA-48B6-9598-37B2C4CFB3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49306296344f7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E2003-E122-492C-8595-4431DF24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495558-45A3-4FD6-8B24-34298B05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9B338-A573-4C37-8D6F-0D54702C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1E47C-0F0C-4370-81DB-C5BDFB9C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家居厂商｜供应链角色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132A6-5A6E-444F-BDA7-1BEFC172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家居厂商：管清商品规格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与项目清单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7423E-990C-4E40-9DFD-0F703FB1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复杂商品信息只有标准化，门店选品和客户确认才不易出错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3EE28-AFF8-41B1-8C96-1A73C836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19337E-87F6-4E94-B6B1-77505932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系列和品类建立清楚的商品导航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77839-E8ED-43DD-83B8-D0675727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BEC4C-7EA2-4087-9272-8B474240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材质、颜色、尺寸等规格集中呈现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1E47F-3B68-45C8-9915-342EE360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86F43-B414-4A14-B846-626B5766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项目清单保留商品、数量和交付要求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674CF-3432-4907-9B61-AE94C4AE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421700-14C5-46DA-85BB-DB1F1337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B0B671-9DF1-4448-A2AC-066895AD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302685832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4E10FC-2AE3-41E4-BA4C-6620BB95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259FC-23DB-4FFF-910D-5A87E9B0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B650DD-55FD-4397-9C3D-65F28067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总部统一产品底座，区域门店按授权选品和定价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1D4A8-AFB5-45BD-8424-646FDA69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配置说明：品牌资料保持关联，门店在授权范围选品定价；图为商品示意。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F8C6F-2736-40CC-8D62-EBA889EB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49589-70EB-4D65-9BBB-E06289B7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3B385D-C5E9-43CC-A649-878D13BA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98010E-6625-4E68-AB97-0489F4C3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00222-4CFB-4EBD-939B-1203AD06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A280707-4637-4C46-96AF-391DC4954B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d403cf2684844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999B8-6267-44B5-A2C3-C0C206AC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DE0FA72-42D5-42E4-A076-09936B23D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2f56702384f48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67F6B-AAAB-488C-8952-EE5C9F32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静音窗帘轨道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E8264-1DC7-4B1C-A878-89EFD46F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699E521-8CA8-4C88-ADE1-22A790A252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feb4b98e874e92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0F667-DC1A-4DD6-B2A1-2915A79A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阻尼铰链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AB05C3-E657-4CCC-A05B-BB7FC739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F2FBAA0-360A-48BE-BFAF-E37C787D0D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7a4cb790f4534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C3754-B79E-479F-A6FF-62E2D77E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恒温花洒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1FC893-E585-4DF4-860D-248EF1A1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5710863-D857-4741-A68C-E84AAFCA36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00512c429484e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52CF53-39D1-4F13-A3E9-DD2F1D8F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充电角磨机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AC94462-8248-40A2-B1FE-46052377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215344439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7CAE5D-3147-4E43-9FEB-DE1738C7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13C31-F97B-433A-8AB5-03F399D0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D0D99-320D-4F8B-A2CD-6E61B4B8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分批交付与售后事项围绕订单协同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3F598-75F9-4990-8C73-9581A424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交付周期较长时，订单、出库、配送与售后状态需要持续关联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882D5-05E0-4F4D-957F-0959D0BD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C5B19-AFA1-4AB2-ACD5-0EA22E3B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72E2D-FB1B-4DC7-B9B3-3915FBAA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24903-6155-4CE6-855A-F59C4098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5B30B3-9E84-47D0-8F82-ACCCDEBCD9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80c94b93343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52700"/>
            <a:ext cx="742950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46BFD-A362-4E10-AB15-8054DA67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63348C-C1F1-436A-A26B-4B5D09E3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家居项目订单业务示意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FA02ED-7554-4304-970A-15F2F2D3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0DA7C5-3504-4F37-98C5-ACB7D8AA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DEC10-0049-4AE1-A21F-620DC796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E9C8C-BAAF-490F-AC1B-B75BF66F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商品与交付要求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F84598-1B66-4CB7-BA20-58DDE621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记录商品、地址、交期及交付要求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BE438-B9C4-4A75-AE7B-CC1BC8DF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85E43C-FD72-492B-BEB9-30D69521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C0A47-1823-4FD0-836F-27403847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9D3AC0-868D-4F02-BA22-B41DAAF4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按进度分批配送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7EE7D-851C-4CBB-9623-69C89BE8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按实际进度分批出库并安排配送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6CB19E-DE47-4B19-89C5-895C05BB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27C03B-E76A-454B-AF66-694F6B7F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54B442-DE8C-468E-88C6-D464FDF3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7C572A-1DFC-4FA1-975B-4EDFBFF6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关联原单售后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104702-2D28-4480-A889-BB8C7581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配送完成、退换货与售后处理关联原订单</a:t>
            </a:r>
          </a:p>
        </p:txBody>
      </p:sp>
    </p:spTree>
    <p:extLst>
      <p:ext uri="{BB962C8B-B14F-4D97-AF65-F5344CB8AC3E}">
        <p14:creationId xmlns:p14="http://schemas.microsoft.com/office/powerpoint/2010/main" val="59065223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3A7239-6FE4-4548-BC06-4B03A08293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c727e85244d3d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A17BC-3075-47CE-AE6D-4691DD21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C6F45-5DCE-435A-A33A-95943918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2F7B97-8DD5-4126-92E2-FF324C64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29FEF-0BC7-451F-A04B-FF96BA14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连锁总部｜供应链角色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5DF05-3979-4489-B72E-60478404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连锁总部首先要统一选品、门店补货与采购协同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F4710-1EF8-4AE4-A704-E363EC22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门店需求必须快速汇总，总部才能形成稳定的供给节奏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6ABD3-3CAD-4A0A-818A-9A1A4BB4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3222B-3678-4153-A67F-E1317EE2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总部建立统一商品池和门店可订范围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CD3EB9-D935-43DD-8266-4D1D2715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396D3-6678-4012-BC99-CFEA79B9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门店通过手机入口提交日常补货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F91CD-641F-4399-842A-555B0747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846C0-B74E-4325-85CB-0CD0540E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总部按商品汇总订单需求，采购人员结合库存和在途判断缺口并创建采购订单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6EDE8-7324-4CF6-98A9-7A96A779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E5A5D6-B5FE-4998-8C57-66F823BC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0E2F8-67A7-49A4-A34B-13060161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954226086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24FAFC-26EE-4CEB-8352-6D9DF937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BB2C3-8940-4FC0-8D02-F96BF97C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8C587-64ED-4B0F-8A45-8B566677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门店差异定价、区域库存与补给路径共同保障供货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00057-16A6-48CC-AE82-A5A78B2C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补给规则说明：区分经营主体，再选择相应供货路径；图为门店物资示意。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018C3-3186-4017-91F9-4E7B62B6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705B1-6018-4EC1-9DAB-0A211A6B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B2D2B-6B30-4423-97E9-036ABE0C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E58DEE-887A-4B1A-8C42-3FE5AAD7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95EA1-8E6F-4282-9A1F-166497BC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3863DC-F81F-40CC-9481-A9CB76B86D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4483f2eb940d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38B4B-3047-4EB5-B314-0C92892E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1FC5877-415F-4EA2-B6BD-0BC0B812CD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40c7b267d41ab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2D736-E446-486E-95F5-40FF7C80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门店购物袋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F06F3-D940-41DB-993E-61EE69B5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3D35F21-A45C-453E-A6C0-7520188E31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f98bd432a4254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7A0D9-A122-419E-9669-08FD3309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收银小票纸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B24B8-137D-4F81-8F03-4D5CAC1F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38AF0AE-E29C-4044-9FF9-942ABC7C64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4fc1dd4ca4b6d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096970-F150-4C35-8002-A4092446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门店清洁剂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FA1B5-0994-4A5A-A303-A29DF12F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07DC7A4-CE0F-4F72-91BB-CC521279B3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f3024092c4739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904D83-8943-421E-859A-5292D3B5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门店开业物资包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604472EB-7F00-4224-9755-0C5FFD01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556791925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14DF2-179D-4ADE-8921-018C6880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6C3650-A8F4-479A-9352-E2E1A750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1CD452-95AC-4673-A525-F4B1E0D5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手机订单、客户与商品资料支持业务核对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5ACFF-3D58-41CC-B95B-B5C96EBF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图为管理资料示例；补货异常需结合已开放报表与本级库存另行判断。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6FDA8-EAAC-4EB4-B5EF-E50B67C7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B1480-ED58-4681-8E8D-03711F5D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7F2F8-EE00-4A9F-BE70-35355420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F2800-AEA3-4508-B41A-652943B7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C902C-59D4-4F57-9D45-64CF10AC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34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E423E87-2A90-469F-AFBF-E71348E64A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a0ef3c0b14b88"/>
          <a:stretch xmlns:a="http://schemas.openxmlformats.org/drawingml/2006/main"/>
        </p:blipFill>
        <p:spPr>
          <a:xfrm xmlns:a="http://schemas.openxmlformats.org/drawingml/2006/main">
            <a:off x="15765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31DA74-2FE7-4A55-8931-07C5018F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58A92-1DA4-49E0-B133-362A2487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EC2E7-3529-4326-B50D-B6C6D995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57CED-5B51-445F-859A-9F1687E1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1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76B2000-316B-4B38-A9EC-13216A5211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570fb8eb604364"/>
          <a:stretch xmlns:a="http://schemas.openxmlformats.org/drawingml/2006/main"/>
        </p:blipFill>
        <p:spPr>
          <a:xfrm xmlns:a="http://schemas.openxmlformats.org/drawingml/2006/main">
            <a:off x="52722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52E978-F6E0-42B9-85D5-3C56CFB1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56DBD-0B6F-4ECD-AC68-48EE0FE0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手机管理端｜客户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BE8DF-4366-444C-8157-910528F3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859C1-433A-42C8-BF2E-A5B614FC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8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7065B32-2151-4CF2-9404-3C7B0427AC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fbb161b704f9b"/>
          <a:stretch xmlns:a="http://schemas.openxmlformats.org/drawingml/2006/main"/>
        </p:blipFill>
        <p:spPr>
          <a:xfrm xmlns:a="http://schemas.openxmlformats.org/drawingml/2006/main">
            <a:off x="89679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1C34DC-8B12-4D15-96EF-0C6C874B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242999-7CCE-4662-B70C-A7761157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手机管理端｜商品</a:t>
            </a:r>
          </a:p>
        </p:txBody>
      </p:sp>
    </p:spTree>
    <p:extLst>
      <p:ext uri="{BB962C8B-B14F-4D97-AF65-F5344CB8AC3E}">
        <p14:creationId xmlns:p14="http://schemas.microsoft.com/office/powerpoint/2010/main" val="584056437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7249E-6227-426B-A4F0-D8029611D7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f4f29eab24c14"/>
          <a:srcRect xmlns:a="http://schemas.openxmlformats.org/drawingml/2006/main" l="62" t="0" r="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B20A8-029D-4AB6-B908-14D063E3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26026-0B6A-4316-AE4C-5226B431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26C3B-8F0E-4324-B269-4DB08858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D3CCA9-EC9D-4889-8F6E-79828A78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工业品与设备集团｜供应链角色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1DEED-7E83-48E8-9BCE-E17CC957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工业品与设备集团：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管清SKU与选型参数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92AC7-4798-4B91-9162-6C37C597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采购人员必须快速找到正确型号，供应端才能减少错配和反复确认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D0403-E9FC-4677-892F-A7E4F1F5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7B852-2BAC-4A01-90E3-07756667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分类、品牌和关键参数帮助缩小选型范围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5EE168-4D33-44E3-9125-63EFB8B3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F0F64-6E5D-4E64-BB10-E7FB9091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型号、规格、单位和图片共同确认商品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8A119-5635-4E24-B44A-4F03754E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FC1D4-29D2-4DE0-87CA-9E9E02FD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替代方案由业务人员依据适用条件确认并记录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DC636-439B-488A-97D7-6B42FDD8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B6E89-48CE-429A-B47F-9537F2EE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EEF4F7-04A5-4574-A36A-ADF12157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1778014931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2CC238-F29D-49D8-B018-C5909689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18337-B4F6-41FA-87E8-4858381C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E5443-FB21-4245-AC32-EE097C85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工业品采购先核对商品与交易条件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F3B07-B7A5-4C25-B9CC-0A70F3F1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图为商品示意；协议价、额度与审核条件按已启用规则另行核对。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AE8FF-0E6E-49D7-9872-638A95D3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E35572-4FAF-4405-8436-1FCD20FD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41660-825A-4A31-B880-CAE3D435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AEAB9-D7BC-4446-94FB-597C4A6A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F586C1-C1FB-4BC7-B2D2-D539F320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26138A-F62B-4BA3-93B5-F4D9D69B20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ebe0b3f58545be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BCCEB-38EF-45A1-BC47-37009353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A81E604-668C-4CCD-951B-B377F55CC8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fccbdc1604dfd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316C6-1545-42F6-9DD1-42743354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深沟球轴承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C9652-82F9-40F4-ABBB-67B40CD5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87C6D1B-196E-4D76-A392-8B71956994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c199ab1784f7e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9F89E-56F3-4DD2-A1DB-1B7BFFCA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球阀商品示意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0DE59-1DEF-4A51-907C-88A01397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764B91D-FA0A-434B-AED1-9B00FBC28D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8d0ebe3964051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3DF0E4-4B6F-403F-8314-BC0A4932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通用矢量变频器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3B6928-32BC-489C-BFE7-44E9EB31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4BDA2C1-E222-44F1-ABB5-6AF92906E9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60fa423aa41b5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CFD9EF-FA2A-468E-8288-7373CBFA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防割劳保手套</a:t>
            </a:r>
          </a:p>
        </p:txBody>
      </p:sp>
    </p:spTree>
    <p:extLst>
      <p:ext uri="{BB962C8B-B14F-4D97-AF65-F5344CB8AC3E}">
        <p14:creationId xmlns:p14="http://schemas.microsoft.com/office/powerpoint/2010/main" val="341319870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BB8DDC-5D6C-4F4A-A394-C6EA95AB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DCB37-7015-4FA0-A5C1-540FC650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61EEF-DBFB-4F83-8FAE-134073D0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库存与订单资料为备件核对提供依据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BA85B-7B0A-4E63-906E-B910D2D7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图为相关业务资料示例；领用、交付与结算按对应单据和人员责任核对。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C659C-DF3F-4B88-BD77-8CBEE159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B5440-22E8-4F16-A890-727FE954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DE897-6D74-4688-9E29-F64524EB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A9D93-F4FA-47A7-A259-D52A0DC5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A75369-C32E-44D0-A60E-84117A40B0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fdf050b0944c05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F34E0-F717-4A85-A7AF-577FB0EC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F279D-2C9F-4112-AB2B-E384260E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8B7B9-58CD-4BCD-8EA8-07329545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5FAC98-551C-45B2-A5EA-6888065308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df2b39b3f4f13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A1EAF-3CCF-4833-9CB2-6B167DD8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B4BC97-4DCA-43EE-8AD0-E25C952B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</p:spTree>
    <p:extLst>
      <p:ext uri="{BB962C8B-B14F-4D97-AF65-F5344CB8AC3E}">
        <p14:creationId xmlns:p14="http://schemas.microsoft.com/office/powerpoint/2010/main" val="734417836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986C9-D0EA-41CD-A262-3E015380CE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9d70dcc464ab2"/>
          <a:srcRect xmlns:a="http://schemas.openxmlformats.org/drawingml/2006/main" l="62" t="0" r="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07F62-E854-4725-9D86-DF6C8256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30308-C32D-4738-8400-8420E0AF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13482-231B-4F7C-9354-279C050A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85C18-E083-4C12-B60B-776C6C8D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区域经销集团｜供应链角色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19EB3-BB78-40FE-839D-4D74F8BF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区域经销集团：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商品授权与条件转单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272D5-E7E9-4DB3-93FB-2E71C235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直属店铺开展本地经营，总部为集团关联商品提供供货支持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A95F1-A7C4-4D6E-AF72-585B2178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2E6E8-EC52-4482-8463-3C53C23C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集团商品授权给目标直属机构或门店经营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805F2-F7CF-443E-BB94-37C40507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BAC5C5-E5CC-4101-97FF-F7CE0689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店铺结合本地市场维护上架和价格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3625F-81D8-4C3E-8522-A3B3F1EF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4A391B-6416-4E8D-9C61-676945C1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店铺订单包含集团关联商品并满足条件时，可转给总部供货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EC6498-761B-43C4-A8D1-9F8A4FAC2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ABCC5-84DA-4BFA-8B67-76FE1CE3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3ED79-FF9D-446E-870B-E3606022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393264088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7DAAE4-5039-4278-936F-F6CBC022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7F74E-2DA4-4051-BAFB-29FE4AAB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57A9E-74F1-44AC-9C1E-73DCC3ED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负责区域、客户归属与业务协同需要共同设计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7D379-46B9-4321-A60A-460814D6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服务责任与变更记录按项目规则配置；右侧商品组合仅为示意。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EF39A-8666-4C18-8ED9-13CC178A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04DF1D-45CD-4822-8939-0183FAAB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25F5D-AF61-421C-85FA-DD08BAC3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F2C3D-B49A-44A2-8C41-D5A31A23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527CCF-039A-4EB5-8A76-60A456DFDE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b23f60f584b48"/>
          <a:srcRect xmlns:a="http://schemas.openxmlformats.org/drawingml/2006/main" l="0" t="4212" r="0" b="4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9245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E210B-3F68-4CD4-8E14-C4E85147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DC4A9-0152-4A6C-8598-F5543796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9560D-297D-415C-B2E9-0E172532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6E546EC-2C36-4442-8711-4EBBB6CD2F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4af69b1174b41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5AB05-6454-4355-A3A0-B3F60D0A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华南饮品集采包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B8CB5-3E79-4215-8841-1AD7D28C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B277D6E-728A-4E91-8F38-C6ADDAA12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858011c12400e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8AE79-ABF9-4D49-A86D-08FE623D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华东家清集采包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21640-829F-4659-AAE3-3E6041FB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79D501A-72AE-48F2-8E55-975AAD197D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35ff926d6b49be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F87086-0ABD-4970-97B3-D73D7AA6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西南建材集采包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6B522-14C3-4685-844D-848165E3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1394D37-E1E0-4363-BC63-B511454CC4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d80b8557364dca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26A328-D070-4C87-98E0-86BE843B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纸品联采组合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53FC940-6297-4B82-A2F8-8D688F5F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379984724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2F7B08-90AF-4CF1-AA28-1E68305F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4A0B77-DBE7-4E4A-9B59-5F5A7A33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7F111-1889-4F2C-B195-64AF368C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区域团队以本级库存与订单节奏协同经营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3004A-09A8-45DF-A756-C22A25D4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库存与待处理订单先在本级形成清晰口径，再按组织数据范围开展经营复盘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59EB8-12CA-4933-8421-CDA499F6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F180B-FE65-4310-BB54-F2A8329B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D39B7-B004-4591-B8E7-7D17D6EF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0ACB3-DBBB-4855-B59D-0304B50A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C170F6-8596-4F63-8D33-92AAB70D41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a8071ba71b4502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2778B-892E-4C71-9346-783F378A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A496D-16F3-438A-B0CE-87C28EE1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CA065D-2C0A-44F4-A1B0-33E7C7A3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9E2DDB-46BC-4953-86D1-40ECB1B75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eda5aa42c433b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8F02A1-7CA5-455E-B1D8-F081904E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E8B6A-E408-448A-BB03-72376BDD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</p:spTree>
    <p:extLst>
      <p:ext uri="{BB962C8B-B14F-4D97-AF65-F5344CB8AC3E}">
        <p14:creationId xmlns:p14="http://schemas.microsoft.com/office/powerpoint/2010/main" val="1186461071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2104DE-A794-4BC7-BEA1-7B49AF8488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5e9002bc6412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4A9A1-5CCD-4189-BE2E-FA31F5D4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86557-EDA5-431E-A788-40517B21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5DF98-C719-4327-BAF8-7BDBC248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5A9BE-DAE5-4641-A1D3-98396A08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五金建材厂商｜供应链角色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8C100-35B7-43D5-80E3-9A77A521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五金建材厂商：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规格、订货单位与客户价格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E2FAE-DB0A-4905-AB91-0BC0142D8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商品参数与单位复杂，选品和价格需要准确核对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3C59F-C3C9-40F4-9DC7-BBE5158F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C2257-11D8-474D-AE1D-C2BDA9C9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型号、材质、尺寸和适用场景清晰呈现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9BA45-6166-4D5C-A6DC-814BE8AB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48B99-5038-4037-AAD6-A5A8B852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支、件、箱、米等单位按商品设置展示，换算规则以商品配置为准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7F53C-26FD-4ED8-84BF-F74167E8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05A6F-B2C1-4795-A66A-D492B8BF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机构客户按已配置商品和价格条件采购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B269A-02B6-4068-98E2-FFE78AF1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FE716-66D0-4126-8B7C-92D93E0E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1089B-9CD8-462B-A399-8153B6FD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75</a:t>
            </a:r>
          </a:p>
        </p:txBody>
      </p:sp>
      <p:sp>
        <p:nvSpPr>
          <p:cNvPr id="1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933B9FA4-5A0B-49E0-AE13-3D359564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8490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2080912081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6A09F4-ECFF-48DC-9974-4CD4035A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29271-ED7F-4995-8EA5-7FFC3E6D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DCF84-A9F2-44B0-985E-7086E90A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项目客户、分批交付与配送完成需要持续衔接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24AF5-E91C-4650-9725-B9D37380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业务示意：先核对商品与交付要求，再按实际进度分批配送；商品图仅为示意。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D7104-7371-436D-AEC1-19F2A399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E2C4C-A0B7-459D-B295-71C2B2D2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89923-6E2F-4A3C-961A-E38EEB28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B8D756-F83E-48AC-9D7E-AE787714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191AA37-8224-461A-9FB4-C32A9E996E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ea096f836644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90800"/>
            <a:ext cx="59245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1D77D-1167-4E9C-914E-0B94FCCB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B70BC-01C5-4661-9DB1-942CBD03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项目交付业务示意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E75CC-622E-45BB-9DB2-C3A7DC00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8BE383E-488F-45F8-8E1C-E02614086C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63f5959a8a4ec2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6A96D4-B114-448E-9D85-0BA386CC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304不锈钢六角螺栓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8CF70-874A-4DA9-9EF3-391BF562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1A07B4E-8E2A-4031-AF88-7DC328103F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f51ae595e40ed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FA88C-17C7-44F4-A59B-AA9664F9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不锈钢阻尼铰链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7FB89-4E58-47DD-8018-3A1F0CC2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8D4468E-D4C9-49E3-87E5-C515B44F3C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e4df2ad2c41bf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7F165-058B-4C4A-A986-75293FE8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窗帘轨道套装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89105-E85A-497E-B120-592B1951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A921FC4-D42B-4104-A2BF-3EAA7D2497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ffd9dd5b7943b0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713BB1-49A3-4266-9502-E1CF4090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卫浴花洒套装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03072D64-8706-4474-81DE-65F39E1D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741443116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693928-418D-441B-8646-DCE1B82F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85509-7126-4BAE-80A1-0DCEAC6E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95142-DEC7-4897-9492-4D8A746B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客户价格与订单核对支持项目交易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5241A-C116-42D2-A603-259FFA96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图为价格与草稿订单示例；授信、账期和对账按启用规则与对应记录另行核对。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2FE56-5C59-4489-812A-0474CC36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FBC86-6244-4234-9EB4-BB05CF0F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BE161-C27A-4B4D-A811-7B2B2000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EF39E1-9AC2-4A0B-94A2-201BBD50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52E302-8623-4634-84DF-C210C8773C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1ce87dabb4f90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BF1946-1BB6-452B-ADAC-F3077541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365EB-E06F-482D-8F54-0542B77A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FB8B6-79DE-4E48-A4DB-7B956FCF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A1EC6F-4823-4617-AB49-CA8E2A3C9E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0399615cd4cf3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965EA-2E0C-4495-A891-21C9CB2D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D4C19-DBFE-4372-99B0-DFBF98D2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</p:spTree>
    <p:extLst>
      <p:ext uri="{BB962C8B-B14F-4D97-AF65-F5344CB8AC3E}">
        <p14:creationId xmlns:p14="http://schemas.microsoft.com/office/powerpoint/2010/main" val="167977652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455D2B-D0D7-4300-84FE-17EA037B8E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b4c93b87d848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D46B4-ED65-456D-BC0F-0571FB43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53776-E818-4EF9-BC1C-D1AAF090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58A21-A33E-4C4B-96B7-6A794F06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8F747-20A4-477A-819C-926AA4D8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供应链平台与联盟｜供应链角色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9077B-06D6-47AA-A6F6-10A8AE59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启用联营经营模式后，可协同多供货方与统一商城入口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32D39-F067-4FC2-819D-EAB5B594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平台品牌面向客户保持一致，供货责任按经营配置区分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D8C152-EF61-4716-9EF6-CC11A5BD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3D6A0F-20C0-48CE-A974-3CA4C256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先明确平台经营主体、合作供货方和客户的合同关系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0CBBC7-E02E-4FB1-956A-0AE966CA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41BE4-E698-4E53-9C13-B42762C7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供货方、商品与店铺按联营经营配置进入统一商城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68677E-98B9-4B91-8F3E-5E631445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09770-E8FD-4BB4-A370-5D5F7CBC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客户通过统一入口选品和下单，责任方按订单处理履约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80535F-2A48-4671-81E2-8B3B2EB0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D6537-69A0-47A8-A9DA-51EEED3F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9A701-984D-4E8D-BE30-4240410B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740659475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92358F-60C3-4882-AAB4-92B79F5E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A340B-6CF8-465C-B14D-56C657DD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DBB49-D439-480B-B6BF-24730A39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联营模式按项目范围组合应用能力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B1675-223F-4061-B847-CB2983A7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图为应用入口与商品组合示意；联营的商家、履约和结算规则须共同确认。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E0DF2-A1BA-4745-A542-E79AD920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7B42C-BCFC-44B2-AF85-B71D9DBA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B10FF-8B31-4B84-AA0F-E565B1AA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F7FD3-C7FF-4D27-BC53-7525D06B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54C6DA-57FE-44AF-8169-C87570B85B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94e58207145f4"/>
          <a:srcRect xmlns:a="http://schemas.openxmlformats.org/drawingml/2006/main" l="0" t="4212" r="0" b="4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9245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514DC-2E83-4F08-A3D5-EB35401C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A13FD-DA6B-4A10-8375-355FE919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71CB6-4C8D-46CD-8E60-A2B30489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D90A837-EA9A-4D6D-96C3-5A216C7A08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0fc95b1b44c93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DD034-8599-41BF-AD0B-A3AE0203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纸品联采组合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C58472-A4BD-49F2-A123-3F062EEE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E675044-AE2E-4595-8A83-8D32F67B75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c3698dcdf94253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E71CB2-C560-49D6-A26D-22C972DC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门店开业物资包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105B49-1F52-4BA3-AF22-1BF9C796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5045BD7-61A0-4BB2-A141-FE793C6891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bde54645a4044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09C1CC-A48D-4ED1-A8E7-DE949F00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工程五金项目包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8C91F6-B695-4B13-9AE5-3D95EAC5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6F5DC0B-7FBD-4CF6-91AD-4CA37A3D04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9d5d9abf241e2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A18AB9-0B33-45E0-AC55-F0ED536B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区域建材集采包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350FB94-0CE4-4D7B-972E-B228F797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264299603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6DD8D3-D68C-4085-BAAA-7F1A8DA1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14BB8-DBCA-4083-92EE-69B27D67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4A070-89BD-4B8E-9AAF-93DF898C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应用能力与订单数据共同支持运营复盘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BE984-877D-4171-B4F8-46C3466F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从已启用模块与业务订单数据建立复盘口径；图为入口和待提交订单示例。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AD1AC-6680-4D0E-91E9-ECECC37F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90EFB-3EF2-4E14-BAFE-CDB7111D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355A1-F1C8-4743-8728-3F5A6746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FFB28-6CC3-446F-97DE-7058DE57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539148-DB02-48B2-961A-05C79A46EA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09b561bfd47cc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09480-D85B-4966-A19C-BBE1CB02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4CF324-0575-46B5-8B1A-CD44DB5B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B4075-5F33-4378-926A-C0543768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FE300A-3139-4344-BC72-CA7456EF4F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b4ac52bd0484e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7D426-41E1-442C-B84E-58DF6DF7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74ED4-FF63-4391-B39E-DBD6B2CF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</p:spTree>
    <p:extLst>
      <p:ext uri="{BB962C8B-B14F-4D97-AF65-F5344CB8AC3E}">
        <p14:creationId xmlns:p14="http://schemas.microsoft.com/office/powerpoint/2010/main" val="1515312335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22793305-CFBF-43B2-8042-AF534882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682AF-027B-46B5-BCED-FFF21007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263E67-59D7-4C96-A778-DAA3789E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八类业务角色，先抓住最关键的三件事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1D9A8-8EBF-4424-A6DB-BECECC06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按适用品类、已启用范围与人员核准推进；先处理核心业务，再逐步扩展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3EE75-66E0-44C6-87AE-CAA69549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6202E-EF6E-417D-B575-629BF546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E8DC7-98FB-4992-BC0C-9308C594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46AD4-FEC8-422A-9D11-9860D6F8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22669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A3478-57E9-4656-B9E1-131F1E94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336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角色与场景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BC3A29-82F6-49B2-8272-BA4D65AD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057400"/>
            <a:ext cx="23812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5B42D5-0727-45C5-A027-3AA097CC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1336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第一关注点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4BF25-EF99-4019-BEF9-43620BD6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057400"/>
            <a:ext cx="23812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091AD-4F96-45AF-8553-287C8DAA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1336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第二关注点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FB7FB3-E8D2-4B71-9171-9BD85A46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057400"/>
            <a:ext cx="37909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C8A65-65EB-4B02-B21B-FE78627E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133600"/>
            <a:ext cx="3600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重点落地链路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04038-6A3B-484E-BA90-CA06F34F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F19DB-E1DA-466F-9A4B-E65F0E11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5270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快消品牌商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0C3D7A-333F-40D5-8FCE-2A6AD39A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4955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126B4-240A-4AFA-82C1-4D4A77E3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527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价盘与促销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A7827-36FE-4DDA-83E4-2A9CD163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955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DD6492-635F-4E39-AAC2-88BD9054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5527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高频补货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CA3C0-4F19-425E-B198-A3F1DACF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49555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D33230-818F-4F08-925F-F49DAAED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5270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商品政策→客户订货→需求汇总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133950-4AAA-44B2-AE60-A21D30A7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809A48-BB11-4D2A-861C-4CCE9630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8132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医药器械厂商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6E78DC-8A92-4461-A780-C59EB049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241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E08532-8CEE-4DEC-B446-AB808DD1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813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业务资料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D3535B-98B4-4E5C-B128-0D59C305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241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B4E0F5C-8056-4DF5-9E98-D3AB6282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9813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批次或序列号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E24E5F-F449-4C2B-BF51-2DE9FA5F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2417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1FB662-391B-4EBA-8949-E2AE6C8D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8132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资料维护→订单→追溯记录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2B0543-FE63-41BD-89FD-8F4E8C7B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8CEAB10-EE62-4D3D-88FC-2016B057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995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家居厂商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5BD9D8-60CA-4F6C-9FF0-4E6F0F36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3528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5CFB128-154F-419A-8452-B21555DF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4099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系列与规格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24A451A-C5A3-4B03-807E-6FA34AB8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528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B8830F7-1880-460C-B87D-D2DB609C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099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项目协议价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89C7429-2AB7-4ED2-9A7C-FC2238F8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5280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A7A633A-F9F1-46FD-8FC3-A2290805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0995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选品→报价→分批交付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7CC784C-A469-426F-B7AE-E20BC155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5548D24-701B-4624-BD1B-D87892F2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3857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连锁总部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E0AD9C-F270-4458-91D6-CA3695EF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814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D88F133-73F1-42C8-A258-28CEF911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8385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门店要货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47C1E17-B7E7-4559-8056-67F610B5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814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74BF798-573D-49E2-BAF2-45EBD443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8385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集中采购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232C74-A815-4A48-88B2-62835BCB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78142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BB668E5-8278-4D17-83ED-9C58D568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3857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手机补货→汇总→采购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3A3123-7BCC-468A-A299-78C7F607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48FD72E-089E-41CC-8318-9651C011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6720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工业品与设备集团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F3E38A3-40A0-4B82-A2A1-9573C064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100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B732F78-8449-47BC-B33D-84FE0370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2672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海量SKU参数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77A121F-7F47-4B65-95D7-CCDB0C83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100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254E7D4-40B8-4615-B321-EF748D04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672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合同价与库存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9C7F3AE-65E5-4904-AB5A-DCFE38C0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E85A046-74B3-4E42-8CD8-760B07F1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26720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搜索→审核→仓库履约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081C0EC-8A47-4921-A87D-2850DAD2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8DCB066-9B3F-4FA1-B8C0-3D8E8CDB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9582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区域经销集团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0D2AC16-26B5-4636-922F-ED555C28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386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3CBDFF7-FE9E-44D9-A03F-89E01C6E4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6958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客户关系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CCFDAC6-39CA-46C3-AD78-F930CE6A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386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CCEBE4B-A30F-472A-AA59-DA14A90C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6958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直属店铺转单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F932740-A372-4CE3-8B13-2625341F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63867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91EBC71-DC80-4807-B6B2-E2295DB5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69582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授权→客户→订单协同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BDB0D28-0431-42B4-9B13-4FFBEFC0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36E4ACC-A3B8-4660-BBC4-23C1F37E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2445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五金建材厂商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A6F23A0-6DB7-4686-9030-B2973820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0673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7802C8B-76DF-4E90-BB7A-428636A4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1244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规格与单位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902EA209-FF2B-42ED-A08D-0DAC2E62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A6C6949-F3D5-43F2-B90F-879DCFF4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1244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项目交付对账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D02C5E8E-F8AB-4791-BC0A-BA746C7D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06730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2D0D2B15-0783-494A-81FE-067847D7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12445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询价→订单→签收对账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CF4F0C32-D0CA-4F72-B1F8-0DA85055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9592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E5A0CBF6-D263-4A94-9DDC-EC2D77CE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5307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供应链平台与联盟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6FF01B2-A104-4F28-B9C1-ED2E4620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4959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5E39D6F1-B786-47CA-A9B7-FE515E9C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5530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多供货方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99F829B0-C915-4D5D-ADC5-9C1041EC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959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9B01DC0E-80CA-4566-8E5A-02FEE46C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530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履约与结算规则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D54C86B-D2EF-4CAB-BF95-5CC75941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49592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8B68985-1897-433B-BEC0-1A7D5DE3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55307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招商→履约→经营复盘</a:t>
            </a:r>
          </a:p>
        </p:txBody>
      </p:sp>
    </p:spTree>
    <p:extLst>
      <p:ext uri="{BB962C8B-B14F-4D97-AF65-F5344CB8AC3E}">
        <p14:creationId xmlns:p14="http://schemas.microsoft.com/office/powerpoint/2010/main" val="1027704886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77CC71-F5E2-4D49-B0C5-A06BD059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D4DE83-308A-4D27-BAEF-878F5EBC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93FEBA-B2C2-44F7-A3FD-629F75B3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基础管控、供应协同与平台化经营按项目范围分阶段推进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D2A54-E3B3-421A-9D47-CB1E3CC7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先建立共同底座，再按重点逐步启用扩展能力和对接范围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D26FD8-DD73-415F-A5E1-B22E0B8A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EC6D6-90E6-4119-AE17-02E92BFA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510E4-A4DF-48F3-BF68-5F65780B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18E43-C6A5-4D85-94C3-5F2D2078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B873B-A3BB-45FC-9F7F-EF351595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1B517-B5A8-4D8F-A80C-F868DC27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A50465C-FD19-4083-B39C-2DF2ED0DE9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9899fba3c4600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36D3D-FD1A-413F-B621-18AC42C3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统一总部与直属机构门店关系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9FC03-6FB0-4D43-9D74-3F4F411D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第一阶段统一总部与直属机构门店关系、商品、客户、价格和订单口径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B0F74B-F842-4B3F-B8AA-F727B7BE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A664EB-E289-4A52-984B-6A045FCF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8EACF-3351-443B-B8F2-4D302119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868DF-DC6A-4E7E-8C8B-1DF26741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24E8D35-8D2D-4A51-821E-F70EF0A8B0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1c68557114de1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854893-7311-4BC3-A7D3-9936078A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供应协同与岗位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AC931-78D6-46E8-986A-18BB99CA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第二阶段按组织责任连接采购、库存、仓配、本组织往来与移动岗位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6685A2-FABB-4171-96A3-D934A7C9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8FC97F-67C4-47B4-9E57-EC96925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B094EE-4456-48B6-A3D6-4B245A95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3FC246-0D73-4F88-BB92-271382FE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B3B4864-D0D7-4A40-BA87-D2F2CA4AF6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55ecdb98244c4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2EF2C5-852E-40F1-977D-AC13949D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扩展范围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DEBD3E-260F-4BB5-8C41-7A731D99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第三阶段在完成评估与配置后推进联营经营、外部系统对接和集团报表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4A61D9-D4AE-4D85-A53F-4FAE2CE4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5989E7-14DC-44F5-8D10-822605A7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先建立共同底座，再按重点逐步启用扩展能力和对接范围</a:t>
            </a:r>
          </a:p>
        </p:txBody>
      </p:sp>
    </p:spTree>
    <p:extLst>
      <p:ext uri="{BB962C8B-B14F-4D97-AF65-F5344CB8AC3E}">
        <p14:creationId xmlns:p14="http://schemas.microsoft.com/office/powerpoint/2010/main" val="2077410616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B37CFB-EF42-4689-A543-7AB95885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66E59-34BF-4A26-BDF8-CDCD492E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98C3ED-3CCC-499C-B210-6C347CF6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首期推进建议：先跑通一条组织链和一条业务链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91C21-6442-4A81-9797-0EDE3B7F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用有限范围验证规则、流程和数据，再依据调研与项目计划复制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98F1D-AF17-4919-8980-C5C21856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19B18-CCA4-44C3-B27B-EA66BB77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679D9-8547-465C-BECA-A066F3B2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03E0B-EC29-45A0-B4B3-2C9C81A7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FF1D5-5451-4C53-8901-9FB4E11B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9E795B-9086-4600-A92F-D4C7E362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EA4B8C9-AF8B-41C9-BEDB-FD1048CA98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c2464d4894436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2A9F1-4607-475B-9A09-A820BCC3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确定组织与岗位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409D2-C830-4FF7-B62D-4DFCA129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选择一个总部、一个直属机构或门店和一组核心岗位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AEC30-A081-4DFD-8F43-EECE7575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18C64-3780-4290-8B98-0C795A65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BB492D-AD32-4F13-B3B5-EF48F0E9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4B1F7-EF0B-4D85-A19B-970C3CE9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B6D4A74-AA35-4D3A-AAFF-5291B2C6C4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8860aeea347c0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BE13D-D290-49BD-BBEF-FFA38EE4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客户、价格、库存与历史口径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1A797C-1E63-4110-BB89-D5F71EF7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准备核心商品、客户、价格、库存与历史口径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0A648-7E4F-4E8B-9224-C2D8A4AC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F2B87-EAD0-4F22-954B-AFA307B5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DFCA6-A5C8-441E-A788-85EDC054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18628D-ECAB-4F73-9239-D77B35C2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7BD5BAF-B11A-4026-8F54-B9145EC3F7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d3132a2aa4d5e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0D7A1F-2ACB-491F-9FA0-0AF2E98C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按业务链阶段验收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C06F8C-42C2-43DF-B80F-777F15DD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用订货、履约、回款和经营复盘完成阶段验收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0A97CC-87A9-4BCE-BDE4-527EBC7B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D77B4B-B6F3-438E-BA3E-8D33E031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用有限范围验证规则、流程和数据，再依据调研与项目计划复制</a:t>
            </a:r>
          </a:p>
        </p:txBody>
      </p:sp>
    </p:spTree>
    <p:extLst>
      <p:ext uri="{BB962C8B-B14F-4D97-AF65-F5344CB8AC3E}">
        <p14:creationId xmlns:p14="http://schemas.microsoft.com/office/powerpoint/2010/main" val="1303059989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103902-95E7-4980-B381-C7492E23D4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b5b8271514fa2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0E31C-A354-4A24-8F6D-B03F9F03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62B">
              <a:alpha val="7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23B80-BCFB-46FE-9A51-EFDC2AE0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81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A7F351-5022-4213-A32C-B75B3D8AE5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fc42b0b08478d"/>
          <a:stretch xmlns:a="http://schemas.openxmlformats.org/drawingml/2006/main"/>
        </p:blipFill>
        <p:spPr>
          <a:xfrm xmlns:a="http://schemas.openxmlformats.org/drawingml/2006/main">
            <a:off x="783851" y="51435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28272-8BC4-45AE-980D-B031DB32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把集团经营规则变成每天都在运行的数字化网络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86E065-1531-4293-8E1F-D3EFA4D3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666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从一笔订单开始，让总部、组织、渠道与客户在同一业务链上协同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D01AD-C792-44CB-BDD1-61F36D97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110312-023F-4B00-A85C-6FB86B70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确认组织与责任人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9583C-419B-4546-90F9-F865F656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明确组织与关键责任人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39B6D-0DFA-4D78-83C4-E8D5C2A8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6837F-B73D-4332-BAB2-56FFDF0A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选择首条业务链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A60DF-D6D6-46CF-8DCE-57FBC4C2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选择首期重点业务链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0E72A-F9CA-40F9-A341-92C1C443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79B72">
              <a:alpha val="2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F2DBE-682A-4CEA-B887-BFED2177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明确沟通范围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2E36B-B259-4D4E-ACF6-40CB2D7E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按组织、商品与订单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明确下一步方案范围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A7351A-CAEE-4EF7-A20F-9A689168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293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www.ysdinghuo.com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60E64-D245-4D20-9BD4-FF045655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C00A0-F543-4FF5-A109-A4D7873A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A8D764-5771-438A-BAC8-E7D9CC50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15446573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2026-10-12T21:47:24.5370000Z</dcterms:created>
  <dcterms:modified xsi:type="dcterms:W3CDTF">2026-10-12T21:47:24.5370000Z</dcterms:modified>
</coreProperties>
</file>