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d3c8c9278646e9" /><Relationship Type="http://schemas.openxmlformats.org/officeDocument/2006/relationships/extended-properties" Target="/docProps/app.xml" Id="R3cd55eeee97b4b0c" /><Relationship Type="http://schemas.openxmlformats.org/officeDocument/2006/relationships/officeDocument" Target="/ppt/presentation.xml" Id="R2bd555a80e1641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83747df3b54556"/>
  </p:sldMasterIdLst>
  <p:notesMasterIdLst>
    <p:notesMasterId xmlns:r="http://schemas.openxmlformats.org/officeDocument/2006/relationships" r:id="R98ae3c7470c64556"/>
  </p:notesMasterIdLst>
  <p:sldIdLst>
    <p:sldId xmlns:r="http://schemas.openxmlformats.org/officeDocument/2006/relationships" id="256" r:id="R35b1fd2153f246ce"/>
    <p:sldId xmlns:r="http://schemas.openxmlformats.org/officeDocument/2006/relationships" id="257" r:id="R9da39775e2f6443c"/>
    <p:sldId xmlns:r="http://schemas.openxmlformats.org/officeDocument/2006/relationships" id="258" r:id="R64d9abddff8343a0"/>
    <p:sldId xmlns:r="http://schemas.openxmlformats.org/officeDocument/2006/relationships" id="259" r:id="R1ad61073ea23464c"/>
    <p:sldId xmlns:r="http://schemas.openxmlformats.org/officeDocument/2006/relationships" id="260" r:id="R6111cb7e934b4b64"/>
    <p:sldId xmlns:r="http://schemas.openxmlformats.org/officeDocument/2006/relationships" id="261" r:id="R97af52acb3434e75"/>
    <p:sldId xmlns:r="http://schemas.openxmlformats.org/officeDocument/2006/relationships" id="262" r:id="R9e6f688726874442"/>
    <p:sldId xmlns:r="http://schemas.openxmlformats.org/officeDocument/2006/relationships" id="263" r:id="R030dc7c80281499a"/>
    <p:sldId xmlns:r="http://schemas.openxmlformats.org/officeDocument/2006/relationships" id="264" r:id="R84e0ad49ce5146a7"/>
    <p:sldId xmlns:r="http://schemas.openxmlformats.org/officeDocument/2006/relationships" id="265" r:id="Rb0034425813d43c1"/>
    <p:sldId xmlns:r="http://schemas.openxmlformats.org/officeDocument/2006/relationships" id="266" r:id="R4adfcb1a582c4b97"/>
    <p:sldId xmlns:r="http://schemas.openxmlformats.org/officeDocument/2006/relationships" id="267" r:id="Rf60e6e1a65b64f9d"/>
    <p:sldId xmlns:r="http://schemas.openxmlformats.org/officeDocument/2006/relationships" id="268" r:id="Rebc66e027c6744cf"/>
    <p:sldId xmlns:r="http://schemas.openxmlformats.org/officeDocument/2006/relationships" id="269" r:id="R5d6b13f576e94e81"/>
    <p:sldId xmlns:r="http://schemas.openxmlformats.org/officeDocument/2006/relationships" id="270" r:id="R2b7d96a04c084177"/>
    <p:sldId xmlns:r="http://schemas.openxmlformats.org/officeDocument/2006/relationships" id="271" r:id="Rfa4cfb57d5a84dd8"/>
    <p:sldId xmlns:r="http://schemas.openxmlformats.org/officeDocument/2006/relationships" id="272" r:id="R677daeaea6dc441b"/>
    <p:sldId xmlns:r="http://schemas.openxmlformats.org/officeDocument/2006/relationships" id="273" r:id="Rddf55f2c2d184b5e"/>
    <p:sldId xmlns:r="http://schemas.openxmlformats.org/officeDocument/2006/relationships" id="274" r:id="R53394fc382ac4c9d"/>
    <p:sldId xmlns:r="http://schemas.openxmlformats.org/officeDocument/2006/relationships" id="275" r:id="R1095e0618dd64ffb"/>
    <p:sldId xmlns:r="http://schemas.openxmlformats.org/officeDocument/2006/relationships" id="276" r:id="Rec73b4e0f3da4a74"/>
    <p:sldId xmlns:r="http://schemas.openxmlformats.org/officeDocument/2006/relationships" id="277" r:id="R4c05e17737174470"/>
    <p:sldId xmlns:r="http://schemas.openxmlformats.org/officeDocument/2006/relationships" id="278" r:id="R114e26a9f7e84a45"/>
    <p:sldId xmlns:r="http://schemas.openxmlformats.org/officeDocument/2006/relationships" id="279" r:id="R7a5c928cf8114743"/>
    <p:sldId xmlns:r="http://schemas.openxmlformats.org/officeDocument/2006/relationships" id="280" r:id="R56f1dcc763e040cf"/>
    <p:sldId xmlns:r="http://schemas.openxmlformats.org/officeDocument/2006/relationships" id="281" r:id="R6706400d630441e8"/>
    <p:sldId xmlns:r="http://schemas.openxmlformats.org/officeDocument/2006/relationships" id="282" r:id="R855eccb4e3eb432f"/>
    <p:sldId xmlns:r="http://schemas.openxmlformats.org/officeDocument/2006/relationships" id="283" r:id="Refe197ea42184ad0"/>
    <p:sldId xmlns:r="http://schemas.openxmlformats.org/officeDocument/2006/relationships" id="284" r:id="R2a9c4ed450984d70"/>
    <p:sldId xmlns:r="http://schemas.openxmlformats.org/officeDocument/2006/relationships" id="285" r:id="R8cc1827b504d45f6"/>
    <p:sldId xmlns:r="http://schemas.openxmlformats.org/officeDocument/2006/relationships" id="286" r:id="Rc663ace08ef841f0"/>
    <p:sldId xmlns:r="http://schemas.openxmlformats.org/officeDocument/2006/relationships" id="287" r:id="R39fb212de5d64f1f"/>
    <p:sldId xmlns:r="http://schemas.openxmlformats.org/officeDocument/2006/relationships" id="288" r:id="R4618e80390c44b39"/>
    <p:sldId xmlns:r="http://schemas.openxmlformats.org/officeDocument/2006/relationships" id="289" r:id="Rcb99592a1f894a53"/>
    <p:sldId xmlns:r="http://schemas.openxmlformats.org/officeDocument/2006/relationships" id="290" r:id="Ra7ccbe9bd513490c"/>
    <p:sldId xmlns:r="http://schemas.openxmlformats.org/officeDocument/2006/relationships" id="291" r:id="Rce0e07205eb64a02"/>
    <p:sldId xmlns:r="http://schemas.openxmlformats.org/officeDocument/2006/relationships" id="292" r:id="R4bd25e80c5794d40"/>
    <p:sldId xmlns:r="http://schemas.openxmlformats.org/officeDocument/2006/relationships" id="293" r:id="Rb5ed44c2fb49403a"/>
    <p:sldId xmlns:r="http://schemas.openxmlformats.org/officeDocument/2006/relationships" id="294" r:id="R82418aeaa169402d"/>
    <p:sldId xmlns:r="http://schemas.openxmlformats.org/officeDocument/2006/relationships" id="295" r:id="R6e8a72d8caaf424e"/>
    <p:sldId xmlns:r="http://schemas.openxmlformats.org/officeDocument/2006/relationships" id="296" r:id="Rc75a558623394f41"/>
    <p:sldId xmlns:r="http://schemas.openxmlformats.org/officeDocument/2006/relationships" id="297" r:id="Re5bdc687b12f4b3b"/>
    <p:sldId xmlns:r="http://schemas.openxmlformats.org/officeDocument/2006/relationships" id="298" r:id="R11f902baec8e4460"/>
    <p:sldId xmlns:r="http://schemas.openxmlformats.org/officeDocument/2006/relationships" id="299" r:id="R0600d1877fb64acd"/>
    <p:sldId xmlns:r="http://schemas.openxmlformats.org/officeDocument/2006/relationships" id="300" r:id="R3d6765856e0b4865"/>
    <p:sldId xmlns:r="http://schemas.openxmlformats.org/officeDocument/2006/relationships" id="301" r:id="R5be245edcf6c45c5"/>
    <p:sldId xmlns:r="http://schemas.openxmlformats.org/officeDocument/2006/relationships" id="302" r:id="Rb49ec7e185b345de"/>
    <p:sldId xmlns:r="http://schemas.openxmlformats.org/officeDocument/2006/relationships" id="303" r:id="Reb71d68a1a6c4339"/>
    <p:sldId xmlns:r="http://schemas.openxmlformats.org/officeDocument/2006/relationships" id="304" r:id="R6af5ce6cff164e5f"/>
    <p:sldId xmlns:r="http://schemas.openxmlformats.org/officeDocument/2006/relationships" id="305" r:id="R2b3283db072a46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d9324005424b63" /><Relationship Type="http://schemas.openxmlformats.org/officeDocument/2006/relationships/slideMaster" Target="/ppt/slideMasters/slideMaster1.xml" Id="R8f83747df3b54556" /><Relationship Type="http://schemas.openxmlformats.org/officeDocument/2006/relationships/notesMaster" Target="/ppt/notesMasters/notesMaster1.xml" Id="R98ae3c7470c64556" /><Relationship Type="http://schemas.openxmlformats.org/officeDocument/2006/relationships/presProps" Target="/ppt/presProps.xml" Id="R3113aee19f9e4dd5" /><Relationship Type="http://schemas.openxmlformats.org/officeDocument/2006/relationships/tableStyles" Target="/ppt/tableStyles.xml" Id="Rf9541a243c5b4129" /><Relationship Type="http://schemas.openxmlformats.org/officeDocument/2006/relationships/slide" Target="/ppt/slides/slide1.xml" Id="R35b1fd2153f246ce" /><Relationship Type="http://schemas.openxmlformats.org/officeDocument/2006/relationships/slide" Target="/ppt/slides/slide2.xml" Id="R9da39775e2f6443c" /><Relationship Type="http://schemas.openxmlformats.org/officeDocument/2006/relationships/slide" Target="/ppt/slides/slide3.xml" Id="R64d9abddff8343a0" /><Relationship Type="http://schemas.openxmlformats.org/officeDocument/2006/relationships/slide" Target="/ppt/slides/slide4.xml" Id="R1ad61073ea23464c" /><Relationship Type="http://schemas.openxmlformats.org/officeDocument/2006/relationships/slide" Target="/ppt/slides/slide5.xml" Id="R6111cb7e934b4b64" /><Relationship Type="http://schemas.openxmlformats.org/officeDocument/2006/relationships/slide" Target="/ppt/slides/slide6.xml" Id="R97af52acb3434e75" /><Relationship Type="http://schemas.openxmlformats.org/officeDocument/2006/relationships/slide" Target="/ppt/slides/slide7.xml" Id="R9e6f688726874442" /><Relationship Type="http://schemas.openxmlformats.org/officeDocument/2006/relationships/slide" Target="/ppt/slides/slide8.xml" Id="R030dc7c80281499a" /><Relationship Type="http://schemas.openxmlformats.org/officeDocument/2006/relationships/slide" Target="/ppt/slides/slide9.xml" Id="R84e0ad49ce5146a7" /><Relationship Type="http://schemas.openxmlformats.org/officeDocument/2006/relationships/slide" Target="/ppt/slides/slide10.xml" Id="Rb0034425813d43c1" /><Relationship Type="http://schemas.openxmlformats.org/officeDocument/2006/relationships/slide" Target="/ppt/slides/slide11.xml" Id="R4adfcb1a582c4b97" /><Relationship Type="http://schemas.openxmlformats.org/officeDocument/2006/relationships/slide" Target="/ppt/slides/slide12.xml" Id="Rf60e6e1a65b64f9d" /><Relationship Type="http://schemas.openxmlformats.org/officeDocument/2006/relationships/slide" Target="/ppt/slides/slide13.xml" Id="Rebc66e027c6744cf" /><Relationship Type="http://schemas.openxmlformats.org/officeDocument/2006/relationships/slide" Target="/ppt/slides/slide14.xml" Id="R5d6b13f576e94e81" /><Relationship Type="http://schemas.openxmlformats.org/officeDocument/2006/relationships/slide" Target="/ppt/slides/slide15.xml" Id="R2b7d96a04c084177" /><Relationship Type="http://schemas.openxmlformats.org/officeDocument/2006/relationships/slide" Target="/ppt/slides/slide16.xml" Id="Rfa4cfb57d5a84dd8" /><Relationship Type="http://schemas.openxmlformats.org/officeDocument/2006/relationships/slide" Target="/ppt/slides/slide17.xml" Id="R677daeaea6dc441b" /><Relationship Type="http://schemas.openxmlformats.org/officeDocument/2006/relationships/slide" Target="/ppt/slides/slide18.xml" Id="Rddf55f2c2d184b5e" /><Relationship Type="http://schemas.openxmlformats.org/officeDocument/2006/relationships/slide" Target="/ppt/slides/slide19.xml" Id="R53394fc382ac4c9d" /><Relationship Type="http://schemas.openxmlformats.org/officeDocument/2006/relationships/slide" Target="/ppt/slides/slide20.xml" Id="R1095e0618dd64ffb" /><Relationship Type="http://schemas.openxmlformats.org/officeDocument/2006/relationships/slide" Target="/ppt/slides/slide21.xml" Id="Rec73b4e0f3da4a74" /><Relationship Type="http://schemas.openxmlformats.org/officeDocument/2006/relationships/slide" Target="/ppt/slides/slide22.xml" Id="R4c05e17737174470" /><Relationship Type="http://schemas.openxmlformats.org/officeDocument/2006/relationships/slide" Target="/ppt/slides/slide23.xml" Id="R114e26a9f7e84a45" /><Relationship Type="http://schemas.openxmlformats.org/officeDocument/2006/relationships/slide" Target="/ppt/slides/slide24.xml" Id="R7a5c928cf8114743" /><Relationship Type="http://schemas.openxmlformats.org/officeDocument/2006/relationships/slide" Target="/ppt/slides/slide25.xml" Id="R56f1dcc763e040cf" /><Relationship Type="http://schemas.openxmlformats.org/officeDocument/2006/relationships/slide" Target="/ppt/slides/slide26.xml" Id="R6706400d630441e8" /><Relationship Type="http://schemas.openxmlformats.org/officeDocument/2006/relationships/slide" Target="/ppt/slides/slide27.xml" Id="R855eccb4e3eb432f" /><Relationship Type="http://schemas.openxmlformats.org/officeDocument/2006/relationships/slide" Target="/ppt/slides/slide28.xml" Id="Refe197ea42184ad0" /><Relationship Type="http://schemas.openxmlformats.org/officeDocument/2006/relationships/slide" Target="/ppt/slides/slide29.xml" Id="R2a9c4ed450984d70" /><Relationship Type="http://schemas.openxmlformats.org/officeDocument/2006/relationships/slide" Target="/ppt/slides/slide30.xml" Id="R8cc1827b504d45f6" /><Relationship Type="http://schemas.openxmlformats.org/officeDocument/2006/relationships/slide" Target="/ppt/slides/slide31.xml" Id="Rc663ace08ef841f0" /><Relationship Type="http://schemas.openxmlformats.org/officeDocument/2006/relationships/slide" Target="/ppt/slides/slide32.xml" Id="R39fb212de5d64f1f" /><Relationship Type="http://schemas.openxmlformats.org/officeDocument/2006/relationships/slide" Target="/ppt/slides/slide33.xml" Id="R4618e80390c44b39" /><Relationship Type="http://schemas.openxmlformats.org/officeDocument/2006/relationships/slide" Target="/ppt/slides/slide34.xml" Id="Rcb99592a1f894a53" /><Relationship Type="http://schemas.openxmlformats.org/officeDocument/2006/relationships/slide" Target="/ppt/slides/slide35.xml" Id="Ra7ccbe9bd513490c" /><Relationship Type="http://schemas.openxmlformats.org/officeDocument/2006/relationships/slide" Target="/ppt/slides/slide36.xml" Id="Rce0e07205eb64a02" /><Relationship Type="http://schemas.openxmlformats.org/officeDocument/2006/relationships/slide" Target="/ppt/slides/slide37.xml" Id="R4bd25e80c5794d40" /><Relationship Type="http://schemas.openxmlformats.org/officeDocument/2006/relationships/slide" Target="/ppt/slides/slide38.xml" Id="Rb5ed44c2fb49403a" /><Relationship Type="http://schemas.openxmlformats.org/officeDocument/2006/relationships/slide" Target="/ppt/slides/slide39.xml" Id="R82418aeaa169402d" /><Relationship Type="http://schemas.openxmlformats.org/officeDocument/2006/relationships/slide" Target="/ppt/slides/slide40.xml" Id="R6e8a72d8caaf424e" /><Relationship Type="http://schemas.openxmlformats.org/officeDocument/2006/relationships/slide" Target="/ppt/slides/slide41.xml" Id="Rc75a558623394f41" /><Relationship Type="http://schemas.openxmlformats.org/officeDocument/2006/relationships/slide" Target="/ppt/slides/slide42.xml" Id="Re5bdc687b12f4b3b" /><Relationship Type="http://schemas.openxmlformats.org/officeDocument/2006/relationships/slide" Target="/ppt/slides/slide43.xml" Id="R11f902baec8e4460" /><Relationship Type="http://schemas.openxmlformats.org/officeDocument/2006/relationships/slide" Target="/ppt/slides/slide44.xml" Id="R0600d1877fb64acd" /><Relationship Type="http://schemas.openxmlformats.org/officeDocument/2006/relationships/slide" Target="/ppt/slides/slide45.xml" Id="R3d6765856e0b4865" /><Relationship Type="http://schemas.openxmlformats.org/officeDocument/2006/relationships/slide" Target="/ppt/slides/slide46.xml" Id="R5be245edcf6c45c5" /><Relationship Type="http://schemas.openxmlformats.org/officeDocument/2006/relationships/slide" Target="/ppt/slides/slide47.xml" Id="Rb49ec7e185b345de" /><Relationship Type="http://schemas.openxmlformats.org/officeDocument/2006/relationships/slide" Target="/ppt/slides/slide48.xml" Id="Reb71d68a1a6c4339" /><Relationship Type="http://schemas.openxmlformats.org/officeDocument/2006/relationships/slide" Target="/ppt/slides/slide49.xml" Id="R6af5ce6cff164e5f" /><Relationship Type="http://schemas.openxmlformats.org/officeDocument/2006/relationships/slide" Target="/ppt/slides/slide50.xml" Id="R2b3283db072a46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a80e2670224d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caac6c44388477f" /><Relationship Type="http://schemas.openxmlformats.org/officeDocument/2006/relationships/notesMaster" Target="/ppt/notesMasters/notesMaster1.xml" Id="R11097eb8d01c49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04a5cb270045b9" /><Relationship Type="http://schemas.openxmlformats.org/officeDocument/2006/relationships/notesMaster" Target="/ppt/notesMasters/notesMaster1.xml" Id="Rd4a38e17cf9c44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019dd905364c4d" /><Relationship Type="http://schemas.openxmlformats.org/officeDocument/2006/relationships/notesMaster" Target="/ppt/notesMasters/notesMaster1.xml" Id="R83d9986a22124a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433d39266744fc" /><Relationship Type="http://schemas.openxmlformats.org/officeDocument/2006/relationships/notesMaster" Target="/ppt/notesMasters/notesMaster1.xml" Id="R1a8709e3f28948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d40ac7e06014840" /><Relationship Type="http://schemas.openxmlformats.org/officeDocument/2006/relationships/notesMaster" Target="/ppt/notesMasters/notesMaster1.xml" Id="R97df1759015540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f9ccbb689a64efa" /><Relationship Type="http://schemas.openxmlformats.org/officeDocument/2006/relationships/notesMaster" Target="/ppt/notesMasters/notesMaster1.xml" Id="R003e9f6b5c784d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0e5e118e984aa3" /><Relationship Type="http://schemas.openxmlformats.org/officeDocument/2006/relationships/notesMaster" Target="/ppt/notesMasters/notesMaster1.xml" Id="Rdeb92f8abbb74b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ae43e3e84e4724" /><Relationship Type="http://schemas.openxmlformats.org/officeDocument/2006/relationships/notesMaster" Target="/ppt/notesMasters/notesMaster1.xml" Id="R689d4036a8e140f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1abcffa67224319" /><Relationship Type="http://schemas.openxmlformats.org/officeDocument/2006/relationships/notesMaster" Target="/ppt/notesMasters/notesMaster1.xml" Id="Rccc60519fe7044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64f14cb8eef4783" /><Relationship Type="http://schemas.openxmlformats.org/officeDocument/2006/relationships/notesMaster" Target="/ppt/notesMasters/notesMaster1.xml" Id="R1bddb0add2e14ad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5b8b070f754485" /><Relationship Type="http://schemas.openxmlformats.org/officeDocument/2006/relationships/notesMaster" Target="/ppt/notesMasters/notesMaster1.xml" Id="Rcfd2d55d279c46a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41a14d7fdd84406" /><Relationship Type="http://schemas.openxmlformats.org/officeDocument/2006/relationships/notesMaster" Target="/ppt/notesMasters/notesMaster1.xml" Id="R2a7496bc3cc544e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534b7bc937e49fa" /><Relationship Type="http://schemas.openxmlformats.org/officeDocument/2006/relationships/notesMaster" Target="/ppt/notesMasters/notesMaster1.xml" Id="R5e77855edf5b4d0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c652070f57143fe" /><Relationship Type="http://schemas.openxmlformats.org/officeDocument/2006/relationships/notesMaster" Target="/ppt/notesMasters/notesMaster1.xml" Id="R2ea6cc3c7c0b426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e232db8113d46f2" /><Relationship Type="http://schemas.openxmlformats.org/officeDocument/2006/relationships/notesMaster" Target="/ppt/notesMasters/notesMaster1.xml" Id="R3412ddf11e79473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9096839b87e4fa3" /><Relationship Type="http://schemas.openxmlformats.org/officeDocument/2006/relationships/notesMaster" Target="/ppt/notesMasters/notesMaster1.xml" Id="Re8c1cad640c6476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f798688138541be" /><Relationship Type="http://schemas.openxmlformats.org/officeDocument/2006/relationships/notesMaster" Target="/ppt/notesMasters/notesMaster1.xml" Id="Rc9a3b8f0352c45f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217ba332e244251" /><Relationship Type="http://schemas.openxmlformats.org/officeDocument/2006/relationships/notesMaster" Target="/ppt/notesMasters/notesMaster1.xml" Id="Rebea25b1e91443d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dcd20f95af64e9b" /><Relationship Type="http://schemas.openxmlformats.org/officeDocument/2006/relationships/notesMaster" Target="/ppt/notesMasters/notesMaster1.xml" Id="R50672dadcac341d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c25b20ce83b41d3" /><Relationship Type="http://schemas.openxmlformats.org/officeDocument/2006/relationships/notesMaster" Target="/ppt/notesMasters/notesMaster1.xml" Id="R8c4c6afbc91a4a1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d73ae7b22e8405d" /><Relationship Type="http://schemas.openxmlformats.org/officeDocument/2006/relationships/notesMaster" Target="/ppt/notesMasters/notesMaster1.xml" Id="Rbfe07c10e7f94a5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c95bb19de9b4230" /><Relationship Type="http://schemas.openxmlformats.org/officeDocument/2006/relationships/notesMaster" Target="/ppt/notesMasters/notesMaster1.xml" Id="Rfbd1d81d7589415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3751492ff0346a1" /><Relationship Type="http://schemas.openxmlformats.org/officeDocument/2006/relationships/notesMaster" Target="/ppt/notesMasters/notesMaster1.xml" Id="R40dd711b518f49e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0b29c863684496d" /><Relationship Type="http://schemas.openxmlformats.org/officeDocument/2006/relationships/notesMaster" Target="/ppt/notesMasters/notesMaster1.xml" Id="R83dc3d4c84724d0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6cf68184c4040a1" /><Relationship Type="http://schemas.openxmlformats.org/officeDocument/2006/relationships/notesMaster" Target="/ppt/notesMasters/notesMaster1.xml" Id="Rb222a541c7b749e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13a324de4bc4119" /><Relationship Type="http://schemas.openxmlformats.org/officeDocument/2006/relationships/notesMaster" Target="/ppt/notesMasters/notesMaster1.xml" Id="R9200a7add2d0460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f16b61e2f054ad3" /><Relationship Type="http://schemas.openxmlformats.org/officeDocument/2006/relationships/notesMaster" Target="/ppt/notesMasters/notesMaster1.xml" Id="R00976413d633415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1d75e14d81f464a" /><Relationship Type="http://schemas.openxmlformats.org/officeDocument/2006/relationships/notesMaster" Target="/ppt/notesMasters/notesMaster1.xml" Id="Rca3f8afc782d40a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2ce1d7789b14475" /><Relationship Type="http://schemas.openxmlformats.org/officeDocument/2006/relationships/notesMaster" Target="/ppt/notesMasters/notesMaster1.xml" Id="R01f4451a2e20419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105df45a1534d52" /><Relationship Type="http://schemas.openxmlformats.org/officeDocument/2006/relationships/notesMaster" Target="/ppt/notesMasters/notesMaster1.xml" Id="R27079bf3f261494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880b6c679204f63" /><Relationship Type="http://schemas.openxmlformats.org/officeDocument/2006/relationships/notesMaster" Target="/ppt/notesMasters/notesMaster1.xml" Id="Rc427f0c44b89483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d3c59698be7492d" /><Relationship Type="http://schemas.openxmlformats.org/officeDocument/2006/relationships/notesMaster" Target="/ppt/notesMasters/notesMaster1.xml" Id="R6f05429d54a84e2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f5354939a704a8b" /><Relationship Type="http://schemas.openxmlformats.org/officeDocument/2006/relationships/notesMaster" Target="/ppt/notesMasters/notesMaster1.xml" Id="R7730fa284e2a465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7a0b52006b304a5d" /><Relationship Type="http://schemas.openxmlformats.org/officeDocument/2006/relationships/notesMaster" Target="/ppt/notesMasters/notesMaster1.xml" Id="R77e0fd81aa3a4aa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49f75a6f30844e5" /><Relationship Type="http://schemas.openxmlformats.org/officeDocument/2006/relationships/notesMaster" Target="/ppt/notesMasters/notesMaster1.xml" Id="R9d9d356b9528454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097f476c45440bf" /><Relationship Type="http://schemas.openxmlformats.org/officeDocument/2006/relationships/notesMaster" Target="/ppt/notesMasters/notesMaster1.xml" Id="Rb3bf5293785344d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1e360516df2454e" /><Relationship Type="http://schemas.openxmlformats.org/officeDocument/2006/relationships/notesMaster" Target="/ppt/notesMasters/notesMaster1.xml" Id="Rc47552c85df84853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33d0c3df78a946f9" /><Relationship Type="http://schemas.openxmlformats.org/officeDocument/2006/relationships/notesMaster" Target="/ppt/notesMasters/notesMaster1.xml" Id="R87420406650b4ca2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773da01d1684438" /><Relationship Type="http://schemas.openxmlformats.org/officeDocument/2006/relationships/notesMaster" Target="/ppt/notesMasters/notesMaster1.xml" Id="Rcf2e0be1a4324511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071e065c1f04794" /><Relationship Type="http://schemas.openxmlformats.org/officeDocument/2006/relationships/notesMaster" Target="/ppt/notesMasters/notesMaster1.xml" Id="R2bf4541ba7e14a7a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afa2d69af0134b4f" /><Relationship Type="http://schemas.openxmlformats.org/officeDocument/2006/relationships/notesMaster" Target="/ppt/notesMasters/notesMaster1.xml" Id="Re7e03e18e547410c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69bbe7f97b284e08" /><Relationship Type="http://schemas.openxmlformats.org/officeDocument/2006/relationships/notesMaster" Target="/ppt/notesMasters/notesMaster1.xml" Id="Rd293d6a96b034503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0d91cbfa6693439d" /><Relationship Type="http://schemas.openxmlformats.org/officeDocument/2006/relationships/notesMaster" Target="/ppt/notesMasters/notesMaster1.xml" Id="R94483ee0d8214f3b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c06db044cd3e4f89" /><Relationship Type="http://schemas.openxmlformats.org/officeDocument/2006/relationships/notesMaster" Target="/ppt/notesMasters/notesMaster1.xml" Id="R48d05dd620ce48a0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eafcae13c0f04f1a" /><Relationship Type="http://schemas.openxmlformats.org/officeDocument/2006/relationships/notesMaster" Target="/ppt/notesMasters/notesMaster1.xml" Id="R1a349f583ff647be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722533c877534196" /><Relationship Type="http://schemas.openxmlformats.org/officeDocument/2006/relationships/notesMaster" Target="/ppt/notesMasters/notesMaster1.xml" Id="R1ef43c0ce3ef4e6c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411a7691acb54eff" /><Relationship Type="http://schemas.openxmlformats.org/officeDocument/2006/relationships/notesMaster" Target="/ppt/notesMasters/notesMaster1.xml" Id="R7d105e2a76294beb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433dccdd372649f8" /><Relationship Type="http://schemas.openxmlformats.org/officeDocument/2006/relationships/notesMaster" Target="/ppt/notesMasters/notesMaster1.xml" Id="Rfa2cb51201b841da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681b363ad4e64021" /><Relationship Type="http://schemas.openxmlformats.org/officeDocument/2006/relationships/notesMaster" Target="/ppt/notesMasters/notesMaster1.xml" Id="Rcfc46d341c5c4b52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3a01ea220c2c4821" /><Relationship Type="http://schemas.openxmlformats.org/officeDocument/2006/relationships/notesMaster" Target="/ppt/notesMasters/notesMaster1.xml" Id="Rbc62286b05844bd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10f33ad81b43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33b92105d542d1" /><Relationship Type="http://schemas.openxmlformats.org/officeDocument/2006/relationships/slideLayout" Target="/ppt/slideLayouts/slideLayout1.xml" Id="R602a12087013471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02a12087013471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660aea404d4b08" /><Relationship Type="http://schemas.openxmlformats.org/officeDocument/2006/relationships/image" Target="/ppt/media/image.png" Id="R33ae1ab6e4484b00" /><Relationship Type="http://schemas.openxmlformats.org/officeDocument/2006/relationships/image" Target="/ppt/media/image2.png" Id="R8bd031ff18db44b8" /><Relationship Type="http://schemas.openxmlformats.org/officeDocument/2006/relationships/notesSlide" Target="/ppt/notesSlides/notesSlide1.xml" Id="R7f7bbba234a2426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5d782771084aed" /><Relationship Type="http://schemas.openxmlformats.org/officeDocument/2006/relationships/image" Target="/ppt/media/image3.png" Id="R5c06a10903a44660" /><Relationship Type="http://schemas.openxmlformats.org/officeDocument/2006/relationships/image" Target="/ppt/media/image4.png" Id="R0b46455b31ab4dfb" /><Relationship Type="http://schemas.openxmlformats.org/officeDocument/2006/relationships/image" Target="/ppt/media/image5.png" Id="Rd6c0505634234cba" /><Relationship Type="http://schemas.openxmlformats.org/officeDocument/2006/relationships/image" Target="/ppt/media/image6.png" Id="R6a88b9e527f04f47" /><Relationship Type="http://schemas.openxmlformats.org/officeDocument/2006/relationships/notesSlide" Target="/ppt/notesSlides/notesSlide2.xml" Id="Rd6932c9e157a4d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b1ff396a9e4c2d" /><Relationship Type="http://schemas.openxmlformats.org/officeDocument/2006/relationships/image" Target="/ppt/media/image7.png" Id="R9594d45c64b94b60" /><Relationship Type="http://schemas.openxmlformats.org/officeDocument/2006/relationships/image" Target="/ppt/media/image8.png" Id="R4174c9c362374963" /><Relationship Type="http://schemas.openxmlformats.org/officeDocument/2006/relationships/image" Target="/ppt/media/image9.png" Id="Rbda05393972e427d" /><Relationship Type="http://schemas.openxmlformats.org/officeDocument/2006/relationships/image" Target="/ppt/media/image10.png" Id="R07e50aeba5c740bc" /><Relationship Type="http://schemas.openxmlformats.org/officeDocument/2006/relationships/image" Target="/ppt/media/image11.png" Id="Rcb0a2be80d764823" /><Relationship Type="http://schemas.openxmlformats.org/officeDocument/2006/relationships/image" Target="/ppt/media/image12.png" Id="Rc6326934c97d44b2" /><Relationship Type="http://schemas.openxmlformats.org/officeDocument/2006/relationships/notesSlide" Target="/ppt/notesSlides/notesSlide3.xml" Id="Rb50faa2d8426405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694f72fcb4843" /><Relationship Type="http://schemas.openxmlformats.org/officeDocument/2006/relationships/image" Target="/ppt/media/image13.png" Id="R17b5b14c1cd74eac" /><Relationship Type="http://schemas.openxmlformats.org/officeDocument/2006/relationships/image" Target="/ppt/media/image14.png" Id="Rb03e061fb657486b" /><Relationship Type="http://schemas.openxmlformats.org/officeDocument/2006/relationships/image" Target="/ppt/media/image15.png" Id="Rc878561bce684491" /><Relationship Type="http://schemas.openxmlformats.org/officeDocument/2006/relationships/image" Target="/ppt/media/image16.png" Id="Red33e3d3a0c949c3" /><Relationship Type="http://schemas.openxmlformats.org/officeDocument/2006/relationships/image" Target="/ppt/media/image17.png" Id="R5b1c23b51d204e94" /><Relationship Type="http://schemas.openxmlformats.org/officeDocument/2006/relationships/image" Target="/ppt/media/image18.png" Id="Rd483dcec29a94877" /><Relationship Type="http://schemas.openxmlformats.org/officeDocument/2006/relationships/notesSlide" Target="/ppt/notesSlides/notesSlide4.xml" Id="R0fc412c33f0c4ac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46e8976b75410f" /><Relationship Type="http://schemas.openxmlformats.org/officeDocument/2006/relationships/notesSlide" Target="/ppt/notesSlides/notesSlide5.xml" Id="R6d23c89fffa743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c93083e3b84dd1" /><Relationship Type="http://schemas.openxmlformats.org/officeDocument/2006/relationships/image" Target="/ppt/media/image19.png" Id="Rfe4f44b5374e4946" /><Relationship Type="http://schemas.openxmlformats.org/officeDocument/2006/relationships/image" Target="/ppt/media/image20.png" Id="R4bb85f11907b4401" /><Relationship Type="http://schemas.openxmlformats.org/officeDocument/2006/relationships/image" Target="/ppt/media/image21.png" Id="R228048bdf2a14128" /><Relationship Type="http://schemas.openxmlformats.org/officeDocument/2006/relationships/image" Target="/ppt/media/image22.png" Id="Re4085d60474f4b08" /><Relationship Type="http://schemas.openxmlformats.org/officeDocument/2006/relationships/image" Target="/ppt/media/image23.png" Id="R43c37ad2d67f484b" /><Relationship Type="http://schemas.openxmlformats.org/officeDocument/2006/relationships/image" Target="/ppt/media/image24.png" Id="R6eb057c228e14ca1" /><Relationship Type="http://schemas.openxmlformats.org/officeDocument/2006/relationships/notesSlide" Target="/ppt/notesSlides/notesSlide6.xml" Id="R00811c2e7e63454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ddba4039cb46de" /><Relationship Type="http://schemas.openxmlformats.org/officeDocument/2006/relationships/notesSlide" Target="/ppt/notesSlides/notesSlide7.xml" Id="Rb64da5a8765942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bc798e76894bcf" /><Relationship Type="http://schemas.openxmlformats.org/officeDocument/2006/relationships/image" Target="/ppt/media/image25.png" Id="Red38173792574e29" /><Relationship Type="http://schemas.openxmlformats.org/officeDocument/2006/relationships/image" Target="/ppt/media/image26.png" Id="R2001a64497c840b7" /><Relationship Type="http://schemas.openxmlformats.org/officeDocument/2006/relationships/image" Target="/ppt/media/image27.png" Id="R6c2c2988660b4034" /><Relationship Type="http://schemas.openxmlformats.org/officeDocument/2006/relationships/image" Target="/ppt/media/image28.png" Id="Rc03aa8fe6a2741bd" /><Relationship Type="http://schemas.openxmlformats.org/officeDocument/2006/relationships/image" Target="/ppt/media/image29.png" Id="Ra450fe1002964078" /><Relationship Type="http://schemas.openxmlformats.org/officeDocument/2006/relationships/image" Target="/ppt/media/image30.png" Id="Rce0ce83de99a4132" /><Relationship Type="http://schemas.openxmlformats.org/officeDocument/2006/relationships/notesSlide" Target="/ppt/notesSlides/notesSlide8.xml" Id="R1a462b393fe5465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5154546005497e" /><Relationship Type="http://schemas.openxmlformats.org/officeDocument/2006/relationships/image" Target="/ppt/media/image31.png" Id="R6c1a0531b6a4426e" /><Relationship Type="http://schemas.openxmlformats.org/officeDocument/2006/relationships/image" Target="/ppt/media/image32.png" Id="R89400da8571d4c92" /><Relationship Type="http://schemas.openxmlformats.org/officeDocument/2006/relationships/notesSlide" Target="/ppt/notesSlides/notesSlide9.xml" Id="Rb291157ff3e940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ee91ac2ca94126" /><Relationship Type="http://schemas.openxmlformats.org/officeDocument/2006/relationships/image" Target="/ppt/media/image33.png" Id="R91913c314c0844c6" /><Relationship Type="http://schemas.openxmlformats.org/officeDocument/2006/relationships/image" Target="/ppt/media/image34.png" Id="R4b54efe8399d4a13" /><Relationship Type="http://schemas.openxmlformats.org/officeDocument/2006/relationships/image" Target="/ppt/media/image35.png" Id="R2738ef8d73804ee1" /><Relationship Type="http://schemas.openxmlformats.org/officeDocument/2006/relationships/image" Target="/ppt/media/image36.png" Id="Rfc34cea490204f9b" /><Relationship Type="http://schemas.openxmlformats.org/officeDocument/2006/relationships/notesSlide" Target="/ppt/notesSlides/notesSlide10.xml" Id="Rea0f6e5bfce848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09f899c6834ee2" /><Relationship Type="http://schemas.openxmlformats.org/officeDocument/2006/relationships/image" Target="/ppt/media/image37.png" Id="R6db6a33e945146dc" /><Relationship Type="http://schemas.openxmlformats.org/officeDocument/2006/relationships/image" Target="/ppt/media/image38.png" Id="R996bc59944914298" /><Relationship Type="http://schemas.openxmlformats.org/officeDocument/2006/relationships/image" Target="/ppt/media/image39.png" Id="R245705160a9a4de6" /><Relationship Type="http://schemas.openxmlformats.org/officeDocument/2006/relationships/image" Target="/ppt/media/image40.png" Id="R408955a216284762" /><Relationship Type="http://schemas.openxmlformats.org/officeDocument/2006/relationships/notesSlide" Target="/ppt/notesSlides/notesSlide11.xml" Id="Re4cfb5aa38024d4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8a6111bdbc48ff" /><Relationship Type="http://schemas.openxmlformats.org/officeDocument/2006/relationships/image" Target="/ppt/media/image41.png" Id="Re22ca67c393f4bdc" /><Relationship Type="http://schemas.openxmlformats.org/officeDocument/2006/relationships/notesSlide" Target="/ppt/notesSlides/notesSlide12.xml" Id="R3901748bca27451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14cfbd0274b7f" /><Relationship Type="http://schemas.openxmlformats.org/officeDocument/2006/relationships/image" Target="/ppt/media/image42.png" Id="R57b7174e45c742fb" /><Relationship Type="http://schemas.openxmlformats.org/officeDocument/2006/relationships/image" Target="/ppt/media/image43.png" Id="R1893235769ae42ea" /><Relationship Type="http://schemas.openxmlformats.org/officeDocument/2006/relationships/image" Target="/ppt/media/image44.png" Id="R1a3784fdf1694a4b" /><Relationship Type="http://schemas.openxmlformats.org/officeDocument/2006/relationships/notesSlide" Target="/ppt/notesSlides/notesSlide13.xml" Id="R637f59db964c40e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6ffc50526b4dbe" /><Relationship Type="http://schemas.openxmlformats.org/officeDocument/2006/relationships/image" Target="/ppt/media/image45.png" Id="R58a09bbb2751476a" /><Relationship Type="http://schemas.openxmlformats.org/officeDocument/2006/relationships/image" Target="/ppt/media/image46.png" Id="R808200515bf749d9" /><Relationship Type="http://schemas.openxmlformats.org/officeDocument/2006/relationships/image" Target="/ppt/media/image47.png" Id="Rb92a77b48f9f48ee" /><Relationship Type="http://schemas.openxmlformats.org/officeDocument/2006/relationships/image" Target="/ppt/media/image48.png" Id="R9440d2d4d9614e07" /><Relationship Type="http://schemas.openxmlformats.org/officeDocument/2006/relationships/notesSlide" Target="/ppt/notesSlides/notesSlide14.xml" Id="R31292ad1ff4645b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1a370d389543ff" /><Relationship Type="http://schemas.openxmlformats.org/officeDocument/2006/relationships/image" Target="/ppt/media/image49.png" Id="Rd3a60794114d4790" /><Relationship Type="http://schemas.openxmlformats.org/officeDocument/2006/relationships/notesSlide" Target="/ppt/notesSlides/notesSlide15.xml" Id="Rd2af0f323042494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354070a8394a67" /><Relationship Type="http://schemas.openxmlformats.org/officeDocument/2006/relationships/image" Target="/ppt/media/image50.png" Id="R7ae745c6b9ac40bf" /><Relationship Type="http://schemas.openxmlformats.org/officeDocument/2006/relationships/image" Target="/ppt/media/image51.png" Id="R00eab2a68dd84141" /><Relationship Type="http://schemas.openxmlformats.org/officeDocument/2006/relationships/image" Target="/ppt/media/image52.png" Id="Rf4e4cd16b592450e" /><Relationship Type="http://schemas.openxmlformats.org/officeDocument/2006/relationships/image" Target="/ppt/media/image53.png" Id="Rdf2eb003fff14c24" /><Relationship Type="http://schemas.openxmlformats.org/officeDocument/2006/relationships/notesSlide" Target="/ppt/notesSlides/notesSlide16.xml" Id="Re4653d4191e44fb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d4108652694eaa" /><Relationship Type="http://schemas.openxmlformats.org/officeDocument/2006/relationships/image" Target="/ppt/media/image54.png" Id="Re4772be108f34f3a" /><Relationship Type="http://schemas.openxmlformats.org/officeDocument/2006/relationships/image" Target="/ppt/media/image55.png" Id="Rf7b23f5e93cf449d" /><Relationship Type="http://schemas.openxmlformats.org/officeDocument/2006/relationships/image" Target="/ppt/media/image56.png" Id="Rdd3545a4e0ca4642" /><Relationship Type="http://schemas.openxmlformats.org/officeDocument/2006/relationships/image" Target="/ppt/media/image57.png" Id="R01447f01cc3c4bc5" /><Relationship Type="http://schemas.openxmlformats.org/officeDocument/2006/relationships/notesSlide" Target="/ppt/notesSlides/notesSlide17.xml" Id="Re0bd5b129ece48d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60adca30ff44e2" /><Relationship Type="http://schemas.openxmlformats.org/officeDocument/2006/relationships/image" Target="/ppt/media/image58.png" Id="Rb9d53de349e24357" /><Relationship Type="http://schemas.openxmlformats.org/officeDocument/2006/relationships/image" Target="/ppt/media/image59.png" Id="Rbed4547d425542a0" /><Relationship Type="http://schemas.openxmlformats.org/officeDocument/2006/relationships/image" Target="/ppt/media/image60.png" Id="R8128d376c7024ccd" /><Relationship Type="http://schemas.openxmlformats.org/officeDocument/2006/relationships/image" Target="/ppt/media/image61.png" Id="R75e886113def4c4c" /><Relationship Type="http://schemas.openxmlformats.org/officeDocument/2006/relationships/notesSlide" Target="/ppt/notesSlides/notesSlide18.xml" Id="R88f9d7f0830f4ce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dce743d2f4625" /><Relationship Type="http://schemas.openxmlformats.org/officeDocument/2006/relationships/image" Target="/ppt/media/image62.png" Id="R4888cf0db09c4008" /><Relationship Type="http://schemas.openxmlformats.org/officeDocument/2006/relationships/notesSlide" Target="/ppt/notesSlides/notesSlide19.xml" Id="R89319dab5c64400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57a367463643a2" /><Relationship Type="http://schemas.openxmlformats.org/officeDocument/2006/relationships/image" Target="/ppt/media/image63.png" Id="R9a8ae04684234798" /><Relationship Type="http://schemas.openxmlformats.org/officeDocument/2006/relationships/notesSlide" Target="/ppt/notesSlides/notesSlide20.xml" Id="Rc902ca5c661541e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79f4706cbe43f7" /><Relationship Type="http://schemas.openxmlformats.org/officeDocument/2006/relationships/image" Target="/ppt/media/image64.png" Id="Rb7c72d439af840dd" /><Relationship Type="http://schemas.openxmlformats.org/officeDocument/2006/relationships/image" Target="/ppt/media/image65.png" Id="Rcf7bc4cc160e4021" /><Relationship Type="http://schemas.openxmlformats.org/officeDocument/2006/relationships/image" Target="/ppt/media/image66.png" Id="Rf5cf61aee5774ca1" /><Relationship Type="http://schemas.openxmlformats.org/officeDocument/2006/relationships/image" Target="/ppt/media/image67.png" Id="R6ffab9e3d9cf4540" /><Relationship Type="http://schemas.openxmlformats.org/officeDocument/2006/relationships/notesSlide" Target="/ppt/notesSlides/notesSlide21.xml" Id="Rf00e2149789e4d1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d5370fb21c4398" /><Relationship Type="http://schemas.openxmlformats.org/officeDocument/2006/relationships/image" Target="/ppt/media/image68.png" Id="R7a1bddcc40bc4ba3" /><Relationship Type="http://schemas.openxmlformats.org/officeDocument/2006/relationships/image" Target="/ppt/media/image69.png" Id="R4d8fcbfbdd844d88" /><Relationship Type="http://schemas.openxmlformats.org/officeDocument/2006/relationships/image" Target="/ppt/media/image70.png" Id="Rf13234d40a3445b0" /><Relationship Type="http://schemas.openxmlformats.org/officeDocument/2006/relationships/image" Target="/ppt/media/image71.png" Id="Rab57c33c3eff4374" /><Relationship Type="http://schemas.openxmlformats.org/officeDocument/2006/relationships/notesSlide" Target="/ppt/notesSlides/notesSlide22.xml" Id="Rafa7044582a54fd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21d00c2384d0b" /><Relationship Type="http://schemas.openxmlformats.org/officeDocument/2006/relationships/image" Target="/ppt/media/image72.png" Id="R95520985a9ae4be1" /><Relationship Type="http://schemas.openxmlformats.org/officeDocument/2006/relationships/image" Target="/ppt/media/image73.png" Id="R03c6f75e39864626" /><Relationship Type="http://schemas.openxmlformats.org/officeDocument/2006/relationships/image" Target="/ppt/media/image74.png" Id="Rfa0062d07e1e4bc7" /><Relationship Type="http://schemas.openxmlformats.org/officeDocument/2006/relationships/notesSlide" Target="/ppt/notesSlides/notesSlide23.xml" Id="R81a16349e4a64d0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8385708bef460b" /><Relationship Type="http://schemas.openxmlformats.org/officeDocument/2006/relationships/image" Target="/ppt/media/image75.png" Id="R7bcddd23ebc84ca1" /><Relationship Type="http://schemas.openxmlformats.org/officeDocument/2006/relationships/image" Target="/ppt/media/image76.png" Id="R9178a844823e4cc4" /><Relationship Type="http://schemas.openxmlformats.org/officeDocument/2006/relationships/image" Target="/ppt/media/image77.png" Id="R3dace351c8ac4c46" /><Relationship Type="http://schemas.openxmlformats.org/officeDocument/2006/relationships/notesSlide" Target="/ppt/notesSlides/notesSlide24.xml" Id="Refc8590494374e5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7fda0f377d493f" /><Relationship Type="http://schemas.openxmlformats.org/officeDocument/2006/relationships/image" Target="/ppt/media/image78.png" Id="Re61d0d554afb4b23" /><Relationship Type="http://schemas.openxmlformats.org/officeDocument/2006/relationships/image" Target="/ppt/media/image79.png" Id="Ra3e85e80fd6241c8" /><Relationship Type="http://schemas.openxmlformats.org/officeDocument/2006/relationships/image" Target="/ppt/media/image80.png" Id="R4ab4eda270274e85" /><Relationship Type="http://schemas.openxmlformats.org/officeDocument/2006/relationships/notesSlide" Target="/ppt/notesSlides/notesSlide25.xml" Id="R4fda6b54241f415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4dfe965774b13" /><Relationship Type="http://schemas.openxmlformats.org/officeDocument/2006/relationships/image" Target="/ppt/media/image81.png" Id="Rc3e2735a1aed4bda" /><Relationship Type="http://schemas.openxmlformats.org/officeDocument/2006/relationships/image" Target="/ppt/media/image82.png" Id="Rd7d7264e5e0e40c0" /><Relationship Type="http://schemas.openxmlformats.org/officeDocument/2006/relationships/image" Target="/ppt/media/image83.png" Id="R1f0948bd02984f06" /><Relationship Type="http://schemas.openxmlformats.org/officeDocument/2006/relationships/notesSlide" Target="/ppt/notesSlides/notesSlide26.xml" Id="Rf3428256f8504c4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d227004d7e4283" /><Relationship Type="http://schemas.openxmlformats.org/officeDocument/2006/relationships/image" Target="/ppt/media/image84.png" Id="R0d13f55f63184db5" /><Relationship Type="http://schemas.openxmlformats.org/officeDocument/2006/relationships/image" Target="/ppt/media/image85.png" Id="Rc55fb76520884942" /><Relationship Type="http://schemas.openxmlformats.org/officeDocument/2006/relationships/image" Target="/ppt/media/image86.png" Id="R99245638e7cc4bab" /><Relationship Type="http://schemas.openxmlformats.org/officeDocument/2006/relationships/notesSlide" Target="/ppt/notesSlides/notesSlide27.xml" Id="R00de3e432cc4478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bdfbc32e634f16" /><Relationship Type="http://schemas.openxmlformats.org/officeDocument/2006/relationships/image" Target="/ppt/media/image87.png" Id="R51316780bd464e54" /><Relationship Type="http://schemas.openxmlformats.org/officeDocument/2006/relationships/image" Target="/ppt/media/image88.png" Id="Raef5cb7297634f53" /><Relationship Type="http://schemas.openxmlformats.org/officeDocument/2006/relationships/image" Target="/ppt/media/image89.png" Id="R8d888e815c134db8" /><Relationship Type="http://schemas.openxmlformats.org/officeDocument/2006/relationships/image" Target="/ppt/media/image90.png" Id="R1b1b5dda69cd4c1c" /><Relationship Type="http://schemas.openxmlformats.org/officeDocument/2006/relationships/notesSlide" Target="/ppt/notesSlides/notesSlide28.xml" Id="Re84fa52ed5a948e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ccd0faa6bb4f1a" /><Relationship Type="http://schemas.openxmlformats.org/officeDocument/2006/relationships/image" Target="/ppt/media/image91.png" Id="R4a9ce58983a4492b" /><Relationship Type="http://schemas.openxmlformats.org/officeDocument/2006/relationships/image" Target="/ppt/media/image92.png" Id="Re4b5a11560784bd4" /><Relationship Type="http://schemas.openxmlformats.org/officeDocument/2006/relationships/image" Target="/ppt/media/image93.png" Id="Rd328b08f53dd4ccf" /><Relationship Type="http://schemas.openxmlformats.org/officeDocument/2006/relationships/image" Target="/ppt/media/image94.png" Id="R8ecff9799f4743d1" /><Relationship Type="http://schemas.openxmlformats.org/officeDocument/2006/relationships/image" Target="/ppt/media/image95.png" Id="Re5cc3745fbea46e8" /><Relationship Type="http://schemas.openxmlformats.org/officeDocument/2006/relationships/notesSlide" Target="/ppt/notesSlides/notesSlide29.xml" Id="R5140ed7c622b45c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1dd68167264e1d" /><Relationship Type="http://schemas.openxmlformats.org/officeDocument/2006/relationships/image" Target="/ppt/media/image96.png" Id="R0cc792e6700c47f2" /><Relationship Type="http://schemas.openxmlformats.org/officeDocument/2006/relationships/image" Target="/ppt/media/image97.png" Id="Rc02becefc5ba4e46" /><Relationship Type="http://schemas.openxmlformats.org/officeDocument/2006/relationships/image" Target="/ppt/media/image98.png" Id="Rc0fa07955b6f4785" /><Relationship Type="http://schemas.openxmlformats.org/officeDocument/2006/relationships/notesSlide" Target="/ppt/notesSlides/notesSlide30.xml" Id="R4d6e5966abdc453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e29c4fc58b4b56" /><Relationship Type="http://schemas.openxmlformats.org/officeDocument/2006/relationships/image" Target="/ppt/media/image99.png" Id="Rc64bf5200d164e76" /><Relationship Type="http://schemas.openxmlformats.org/officeDocument/2006/relationships/image" Target="/ppt/media/image100.png" Id="R956b9970756a4d3a" /><Relationship Type="http://schemas.openxmlformats.org/officeDocument/2006/relationships/image" Target="/ppt/media/image101.png" Id="Re7cc6c646bea433d" /><Relationship Type="http://schemas.openxmlformats.org/officeDocument/2006/relationships/image" Target="/ppt/media/image102.png" Id="R39905d420624438e" /><Relationship Type="http://schemas.openxmlformats.org/officeDocument/2006/relationships/notesSlide" Target="/ppt/notesSlides/notesSlide31.xml" Id="Ra7c7861aa7a64e0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1990a925674247" /><Relationship Type="http://schemas.openxmlformats.org/officeDocument/2006/relationships/image" Target="/ppt/media/image103.png" Id="R7f72512484264f33" /><Relationship Type="http://schemas.openxmlformats.org/officeDocument/2006/relationships/notesSlide" Target="/ppt/notesSlides/notesSlide32.xml" Id="Rb36e16fea65a4be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bc5e34957b4d8c" /><Relationship Type="http://schemas.openxmlformats.org/officeDocument/2006/relationships/image" Target="/ppt/media/image104.png" Id="R0385bfa347fc4abc" /><Relationship Type="http://schemas.openxmlformats.org/officeDocument/2006/relationships/image" Target="/ppt/media/image105.png" Id="R9ea0013c6d68499e" /><Relationship Type="http://schemas.openxmlformats.org/officeDocument/2006/relationships/notesSlide" Target="/ppt/notesSlides/notesSlide33.xml" Id="R5b0f624cd85147b6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41a32d3b204044" /><Relationship Type="http://schemas.openxmlformats.org/officeDocument/2006/relationships/image" Target="/ppt/media/image106.png" Id="R51eb24b938434846" /><Relationship Type="http://schemas.openxmlformats.org/officeDocument/2006/relationships/image" Target="/ppt/media/image107.png" Id="R02aad5178ed14afb" /><Relationship Type="http://schemas.openxmlformats.org/officeDocument/2006/relationships/image" Target="/ppt/media/image108.png" Id="R171bb0264639495f" /><Relationship Type="http://schemas.openxmlformats.org/officeDocument/2006/relationships/image" Target="/ppt/media/image109.png" Id="R8657735199994fa1" /><Relationship Type="http://schemas.openxmlformats.org/officeDocument/2006/relationships/notesSlide" Target="/ppt/notesSlides/notesSlide34.xml" Id="R546fc80f1f3d467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5ff73703a4072" /><Relationship Type="http://schemas.openxmlformats.org/officeDocument/2006/relationships/image" Target="/ppt/media/image110.png" Id="Rdd0912cd287a4bde" /><Relationship Type="http://schemas.openxmlformats.org/officeDocument/2006/relationships/image" Target="/ppt/media/image111.png" Id="R3ead30be6aa74d1b" /><Relationship Type="http://schemas.openxmlformats.org/officeDocument/2006/relationships/image" Target="/ppt/media/image112.png" Id="Rd4549cb57fda44c2" /><Relationship Type="http://schemas.openxmlformats.org/officeDocument/2006/relationships/notesSlide" Target="/ppt/notesSlides/notesSlide35.xml" Id="R90909f230b9e4a1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f903d3495447d" /><Relationship Type="http://schemas.openxmlformats.org/officeDocument/2006/relationships/image" Target="/ppt/media/image113.png" Id="R0565c86aa00c46c5" /><Relationship Type="http://schemas.openxmlformats.org/officeDocument/2006/relationships/image" Target="/ppt/media/image114.png" Id="R1dc795b9d2354f0a" /><Relationship Type="http://schemas.openxmlformats.org/officeDocument/2006/relationships/image" Target="/ppt/media/image115.png" Id="R7b438b24d2304001" /><Relationship Type="http://schemas.openxmlformats.org/officeDocument/2006/relationships/notesSlide" Target="/ppt/notesSlides/notesSlide36.xml" Id="Re96e75b0e0f2438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f95c838a864bdf" /><Relationship Type="http://schemas.openxmlformats.org/officeDocument/2006/relationships/image" Target="/ppt/media/image116.png" Id="R87ca53980768458a" /><Relationship Type="http://schemas.openxmlformats.org/officeDocument/2006/relationships/image" Target="/ppt/media/image117.png" Id="Raf13be3cacba4548" /><Relationship Type="http://schemas.openxmlformats.org/officeDocument/2006/relationships/image" Target="/ppt/media/image118.png" Id="R9065c4c6fdb84acb" /><Relationship Type="http://schemas.openxmlformats.org/officeDocument/2006/relationships/notesSlide" Target="/ppt/notesSlides/notesSlide37.xml" Id="R5ee538af97e2481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6704f8ccf148c9" /><Relationship Type="http://schemas.openxmlformats.org/officeDocument/2006/relationships/image" Target="/ppt/media/image119.png" Id="Rf15c8b85c1684a9d" /><Relationship Type="http://schemas.openxmlformats.org/officeDocument/2006/relationships/notesSlide" Target="/ppt/notesSlides/notesSlide38.xml" Id="Ra7072c1472ae430f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e9ec7bf6c4188" /><Relationship Type="http://schemas.openxmlformats.org/officeDocument/2006/relationships/image" Target="/ppt/media/image120.png" Id="Rae8e3f2d8f1d458d" /><Relationship Type="http://schemas.openxmlformats.org/officeDocument/2006/relationships/notesSlide" Target="/ppt/notesSlides/notesSlide39.xml" Id="Re4006727d4ba4a1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4c3884d4b344a8" /><Relationship Type="http://schemas.openxmlformats.org/officeDocument/2006/relationships/image" Target="/ppt/media/image121.png" Id="R6f659561bfbe4972" /><Relationship Type="http://schemas.openxmlformats.org/officeDocument/2006/relationships/notesSlide" Target="/ppt/notesSlides/notesSlide40.xml" Id="R5b08888631be486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774043d2c4803" /><Relationship Type="http://schemas.openxmlformats.org/officeDocument/2006/relationships/image" Target="/ppt/media/image122.png" Id="R137ad0c55d7447ec" /><Relationship Type="http://schemas.openxmlformats.org/officeDocument/2006/relationships/image" Target="/ppt/media/image123.png" Id="R3ea7147c93fc4403" /><Relationship Type="http://schemas.openxmlformats.org/officeDocument/2006/relationships/notesSlide" Target="/ppt/notesSlides/notesSlide41.xml" Id="R7d519c3183104a83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cef6740b44b8a" /><Relationship Type="http://schemas.openxmlformats.org/officeDocument/2006/relationships/image" Target="/ppt/media/image124.png" Id="Raeb7c3a91c884bc7" /><Relationship Type="http://schemas.openxmlformats.org/officeDocument/2006/relationships/notesSlide" Target="/ppt/notesSlides/notesSlide42.xml" Id="R06871d93c3954fe7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f3fc57c29d4dae" /><Relationship Type="http://schemas.openxmlformats.org/officeDocument/2006/relationships/image" Target="/ppt/media/image125.png" Id="Rac98aa1459eb4826" /><Relationship Type="http://schemas.openxmlformats.org/officeDocument/2006/relationships/image" Target="/ppt/media/image126.png" Id="Rb4cf613ffb5640f4" /><Relationship Type="http://schemas.openxmlformats.org/officeDocument/2006/relationships/image" Target="/ppt/media/image127.png" Id="R393a65c4ba244a74" /><Relationship Type="http://schemas.openxmlformats.org/officeDocument/2006/relationships/notesSlide" Target="/ppt/notesSlides/notesSlide43.xml" Id="R9797e730d3d74b6c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341b463504f4c" /><Relationship Type="http://schemas.openxmlformats.org/officeDocument/2006/relationships/image" Target="/ppt/media/image128.png" Id="Re3b89fe3be9546bd" /><Relationship Type="http://schemas.openxmlformats.org/officeDocument/2006/relationships/notesSlide" Target="/ppt/notesSlides/notesSlide44.xml" Id="R9b41d7b4848048d4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53e043c1e44cf6" /><Relationship Type="http://schemas.openxmlformats.org/officeDocument/2006/relationships/image" Target="/ppt/media/image129.png" Id="R7a9557c04a63411e" /><Relationship Type="http://schemas.openxmlformats.org/officeDocument/2006/relationships/image" Target="/ppt/media/image130.png" Id="Rae7f96a069194c05" /><Relationship Type="http://schemas.openxmlformats.org/officeDocument/2006/relationships/notesSlide" Target="/ppt/notesSlides/notesSlide45.xml" Id="Recec446bcf5c4b5f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83eaeeeb964707" /><Relationship Type="http://schemas.openxmlformats.org/officeDocument/2006/relationships/image" Target="/ppt/media/image131.png" Id="R1260d949a7ec4ee0" /><Relationship Type="http://schemas.openxmlformats.org/officeDocument/2006/relationships/image" Target="/ppt/media/image132.png" Id="Rccf06e2b89aa4711" /><Relationship Type="http://schemas.openxmlformats.org/officeDocument/2006/relationships/image" Target="/ppt/media/image133.png" Id="Rf7051b850abc4b66" /><Relationship Type="http://schemas.openxmlformats.org/officeDocument/2006/relationships/notesSlide" Target="/ppt/notesSlides/notesSlide46.xml" Id="Rfe3876758eb44409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a537b3e93b42bd" /><Relationship Type="http://schemas.openxmlformats.org/officeDocument/2006/relationships/image" Target="/ppt/media/image134.png" Id="Ra8fc46940eb449da" /><Relationship Type="http://schemas.openxmlformats.org/officeDocument/2006/relationships/image" Target="/ppt/media/image135.png" Id="Ra91647eb08bf4811" /><Relationship Type="http://schemas.openxmlformats.org/officeDocument/2006/relationships/image" Target="/ppt/media/image136.png" Id="R93839040e0304778" /><Relationship Type="http://schemas.openxmlformats.org/officeDocument/2006/relationships/notesSlide" Target="/ppt/notesSlides/notesSlide47.xml" Id="Rc43fdd6943a7412c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0e0b179d304a18" /><Relationship Type="http://schemas.openxmlformats.org/officeDocument/2006/relationships/image" Target="/ppt/media/image137.png" Id="Ree8e7e62eb92433d" /><Relationship Type="http://schemas.openxmlformats.org/officeDocument/2006/relationships/image" Target="/ppt/media/image138.png" Id="R14e9789588f24d7c" /><Relationship Type="http://schemas.openxmlformats.org/officeDocument/2006/relationships/image" Target="/ppt/media/image139.png" Id="R71ac4ae471fc4d00" /><Relationship Type="http://schemas.openxmlformats.org/officeDocument/2006/relationships/notesSlide" Target="/ppt/notesSlides/notesSlide48.xml" Id="Rb8f0a936875a4737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2153a3bd43423c" /><Relationship Type="http://schemas.openxmlformats.org/officeDocument/2006/relationships/image" Target="/ppt/media/image140.png" Id="R4741c2eaaccc4eb3" /><Relationship Type="http://schemas.openxmlformats.org/officeDocument/2006/relationships/image" Target="/ppt/media/image141.png" Id="Ra0797257652f45ee" /><Relationship Type="http://schemas.openxmlformats.org/officeDocument/2006/relationships/image" Target="/ppt/media/image142.png" Id="Rddc269466af44ce5" /><Relationship Type="http://schemas.openxmlformats.org/officeDocument/2006/relationships/notesSlide" Target="/ppt/notesSlides/notesSlide49.xml" Id="R513ad892ccb84d88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2e3c3e2de435f" /><Relationship Type="http://schemas.openxmlformats.org/officeDocument/2006/relationships/image" Target="/ppt/media/image143.png" Id="R7431a11309614788" /><Relationship Type="http://schemas.openxmlformats.org/officeDocument/2006/relationships/notesSlide" Target="/ppt/notesSlides/notesSlide50.xml" Id="Rbc1a435ea36e43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F2C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7F9AAB-D0D3-402C-BF66-2B5B4FE2CF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e1ab6e4484b0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0A11DF-60BB-4687-997F-7A0E8AB0A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7">
              <a:alpha val="4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810B53-40AC-483C-910C-06E00DBF6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7">
              <a:alpha val="7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92E16C-987C-46D4-8E80-EF71BCA1F4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d031ff18db44b8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B2D07E-E290-42B1-9D81-959CEDF7A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22669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>
              <a:alpha val="40000"/>
            </a:srgbClr>
          </a:solidFill>
          <a:ln xmlns:a="http://schemas.openxmlformats.org/drawingml/2006/main"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6928B7-0903-4271-BFC8-B710EC68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2114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文体用品行业解决方案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701453-CD9D-44CB-8F22-0001FBF6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6381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从一份准确目录，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到一张可交付清单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2A274-98E3-4899-B850-EE5ECEA9F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90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744A7-98EF-45B5-B7C2-6E22A3883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62400"/>
            <a:ext cx="61531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文具规格、耗材适配、教材版本、体育尺码与套装需求，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贯穿询报价、客户定价、订货、采购、交付与对账。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60A71D-9302-4DA3-9571-95AD4020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1970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462A0A-79F7-466F-A74C-21173EA4F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F30DFA-57EA-4DA5-A551-DEA1BFC02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21970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AB8CD8-4F73-41D0-A7DB-D71C7A98D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23875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办公耗材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B4D4D-6E29-4F49-8BC4-66E115B6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21970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A49D77-3DEC-4B91-B8BD-9D1ED3535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523875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教材教辅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765F07-445F-4FDA-BCA6-F966BE315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1975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093365-8572-4631-A307-FB06191E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3880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体育用品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E2394B-B784-4089-88AA-C3220C23F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61975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B1CAE7-EFFB-471B-97B8-3E6C19BD5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63880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学校采购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8D52D7-4EE8-4169-9C1C-12B57556D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619750"/>
            <a:ext cx="1333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E9F7D5-FAE7-44A7-9740-326D6E6DC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563880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企事业集采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6451AF-9FC4-41DC-BCE0-0BD00924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6191250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rPr>
              <a:t>文体用品订货与交付协同</a:t>
            </a:r>
          </a:p>
        </p:txBody>
      </p:sp>
    </p:spTree>
    <p:extLst>
      <p:ext uri="{BB962C8B-B14F-4D97-AF65-F5344CB8AC3E}">
        <p14:creationId xmlns:p14="http://schemas.microsoft.com/office/powerpoint/2010/main" val="16875191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DBBFF0-8B42-41A2-A75B-2BB79A632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2AFEF1-B51C-466A-98B6-3D787DC30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01 行业判断：四类商品采用不同建模方式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902CF5-1A59-4507-B787-214AB191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四类商品，四种必须被看懂的订货逻辑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15885C-C790-45A8-8EBE-266B9178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文具看颜色与笔尖，耗材看适配型号，教材看学段版本，体育用品看尺码规格和成套完整性。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CAD783-CB8B-4102-AD58-B5FC425E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E491FD-8A79-472F-B6D9-E7243F9A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AA489-3BD3-4F23-91D8-20646D45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32C101-E408-4A5E-BB9E-2971B6EC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33147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FD20E5D-1268-48E2-A82E-3F59C04C31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06a10903a44660"/>
          <a:stretch xmlns:a="http://schemas.openxmlformats.org/drawingml/2006/main"/>
        </p:blipFill>
        <p:spPr>
          <a:xfrm xmlns:a="http://schemas.openxmlformats.org/drawingml/2006/main">
            <a:off x="1028700" y="2266950"/>
            <a:ext cx="1847850" cy="1847850"/>
          </a:xfrm>
          <a:prstGeom xmlns:a="http://schemas.openxmlformats.org/drawingml/2006/main" prst="roundRect">
            <a:avLst>
              <a:gd name="adj" fmla="val 824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A77854-31E9-4AB5-8E82-BB0419080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43400"/>
            <a:ext cx="2152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文具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A43993-978F-4762-8AC3-7BEABD49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815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颜色 × 笔尖 × 型号/包装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41C7FA-929F-4BD1-B2A4-F41013F48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2533650" cy="33147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7CADB2A-C945-487E-B17B-9AF3CCD4C4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46455b31ab4dfb"/>
          <a:stretch xmlns:a="http://schemas.openxmlformats.org/drawingml/2006/main"/>
        </p:blipFill>
        <p:spPr>
          <a:xfrm xmlns:a="http://schemas.openxmlformats.org/drawingml/2006/main">
            <a:off x="3733800" y="2266950"/>
            <a:ext cx="1847850" cy="1847850"/>
          </a:xfrm>
          <a:prstGeom xmlns:a="http://schemas.openxmlformats.org/drawingml/2006/main" prst="roundRect">
            <a:avLst>
              <a:gd name="adj" fmla="val 8247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B2027-7E83-4153-B13D-12339CF75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43400"/>
            <a:ext cx="2152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办公耗材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DD541B-AE70-4D2F-B251-4558A1961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7815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品牌型号 × 适配设备 × 包装单位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04D1E7-DEB3-4049-AADF-7899A4C5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95500"/>
            <a:ext cx="2533650" cy="33147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B372C18-A556-4D04-8AD4-19186E4BBE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c0505634234cba"/>
          <a:stretch xmlns:a="http://schemas.openxmlformats.org/drawingml/2006/main"/>
        </p:blipFill>
        <p:spPr>
          <a:xfrm xmlns:a="http://schemas.openxmlformats.org/drawingml/2006/main">
            <a:off x="6438900" y="2266950"/>
            <a:ext cx="1847850" cy="1847850"/>
          </a:xfrm>
          <a:prstGeom xmlns:a="http://schemas.openxmlformats.org/drawingml/2006/main" prst="roundRect">
            <a:avLst>
              <a:gd name="adj" fmla="val 8247"/>
            </a:avLst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10B2F2-41CB-4A65-8A86-326D76DA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43400"/>
            <a:ext cx="2152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教材教辅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0CDF00-EE28-4F93-8D3B-9AF7E08EF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815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学段 × 年级 × 科目 × 版本/册次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07274B-74BA-4453-9CB0-B0B6C6AC0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95500"/>
            <a:ext cx="2533650" cy="33147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2725DD3-A3F6-4C44-BF36-AC0834F445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88b9e527f04f47"/>
          <a:stretch xmlns:a="http://schemas.openxmlformats.org/drawingml/2006/main"/>
        </p:blipFill>
        <p:spPr>
          <a:xfrm xmlns:a="http://schemas.openxmlformats.org/drawingml/2006/main">
            <a:off x="9144000" y="2266950"/>
            <a:ext cx="1847850" cy="1847850"/>
          </a:xfrm>
          <a:prstGeom xmlns:a="http://schemas.openxmlformats.org/drawingml/2006/main" prst="roundRect">
            <a:avLst>
              <a:gd name="adj" fmla="val 8247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5D0E80-18EB-41A1-A2A4-39818954B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43400"/>
            <a:ext cx="2152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体育用品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4EED13-B087-47EA-874B-A50EDA4C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7815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尺码/号数 × 规格 × 单品/成套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3D3E24-8F05-4B06-8E9B-485A39CAB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5753100"/>
            <a:ext cx="76581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7B2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03AE01-3D4A-4FB9-8523-D0DBE885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5791200"/>
            <a:ext cx="7353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第一原则：先把客户要的对象建准确，再谈价格、活动和履约</a:t>
            </a:r>
          </a:p>
        </p:txBody>
      </p:sp>
    </p:spTree>
    <p:extLst>
      <p:ext uri="{BB962C8B-B14F-4D97-AF65-F5344CB8AC3E}">
        <p14:creationId xmlns:p14="http://schemas.microsoft.com/office/powerpoint/2010/main" val="15354043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589C5A3-EE28-4383-B856-651D3E33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8E07D8-3B4F-4C7E-962A-96D40BD5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01 行业判断：先识别经营模式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E9334A-A749-4BB8-ABF7-4A8B54688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六类文体用品经营者，订货主线各有侧重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17391-8433-4D39-91DD-08B2BD42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围绕日常补货、项目采购、采购备货与回款对账，将商品目录、客户报价、订单和交付连接起来。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31C8B6-0ACD-4EAF-A206-2803DA78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1A61F6-0C7C-4172-8076-D78C4E1D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73032B-0AF8-4415-9491-6C7EB28C9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110C6F-7921-4167-968C-7814FB768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F5E1B6-7BEF-42DE-A6C3-A605E53B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76A945B-7200-42B9-852B-1AD88DE296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94d45c64b94b60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1454D7-8ACA-4112-B5FB-4FBFA0EFC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文具批发 / 品牌代理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45C248-9674-4E1A-BC6B-93E20D8C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SKU密集，颜色、笔尖、型号和箱规需要稳定复购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CDA928-6CCF-4429-B94D-A38E0427D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B2DCCF-0081-46C0-A29F-D1C6287F2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35F66AC-8C49-4AD1-A750-129BBEC0E3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74c9c362374963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D97595-9298-43B3-87F4-7B0A53CFF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办公耗材经销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F6BA42-6CD9-4AFE-A1BB-D4BBC2B32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客户先确认适配设备和规格，再比较客户价与交期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5EC4F0-4E00-4678-8BE7-8E0AAFD8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1914B1-9624-4F18-B333-724E4CC0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A5F96EC-8FD5-4590-B253-D5C0F60F49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a05393972e427d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2751F8-CAAA-45D7-A833-B73C225E9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教材教辅发行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CBC0E2-5485-4855-99AD-A5E0C658E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学段、年级、科目、版本和册次错误会直接造成退换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473E30-4D31-4997-B354-C84925BE2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39E658-44D0-45B6-A64C-E2760EDA2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E5F759D-7724-4655-9090-3210BC3BDB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50aeba5c740bc"/>
          <a:stretch xmlns:a="http://schemas.openxmlformats.org/drawingml/2006/main"/>
        </p:blipFill>
        <p:spPr>
          <a:xfrm xmlns:a="http://schemas.openxmlformats.org/drawingml/2006/main">
            <a:off x="9144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633169-D00C-4638-98B4-B904D111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体育用品经销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E8458D-53DB-464B-A982-4327185C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尺码、号数、规格和器材成套性影响交付验收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E36AE2-112E-4019-9C5A-A12BBF61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752031-B0DE-4BF3-9506-5F3A6A7D0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2C46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199E4DD7-590D-48A5-BD53-59A5884EE5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0a2be80d764823"/>
          <a:stretch xmlns:a="http://schemas.openxmlformats.org/drawingml/2006/main"/>
        </p:blipFill>
        <p:spPr>
          <a:xfrm xmlns:a="http://schemas.openxmlformats.org/drawingml/2006/main">
            <a:off x="457835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5AAD133-0C63-46AD-BD50-9CA50326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校园项目集成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E4F2CB7-968C-4B8F-83CA-8284565D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一张需求清单跨多品类，需要询报价、汇总和分批交付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D7AE439-7614-468E-97D0-D279266C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E351202-245E-4590-9D4E-96DED2A9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79868CE-A84A-4887-BB7E-D985163577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326934c97d44b2"/>
          <a:stretch xmlns:a="http://schemas.openxmlformats.org/drawingml/2006/main"/>
        </p:blipFill>
        <p:spPr>
          <a:xfrm xmlns:a="http://schemas.openxmlformats.org/drawingml/2006/main">
            <a:off x="82423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B086C28-9162-4A24-894F-3E8403641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企事业集采供应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8E198A4-473D-4897-900B-E3FAA92BF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预算、审批、客户协议价、签收回单和周期对账更重要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D9156C4-B20F-4C8A-8BA5-3A8017E91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15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A6E6D51-414E-4E10-A514-08D6BDA6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53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同一系统按经营模式组合，各类客户采用适合自己的订货流程</a:t>
            </a:r>
          </a:p>
        </p:txBody>
      </p:sp>
    </p:spTree>
    <p:extLst>
      <p:ext uri="{BB962C8B-B14F-4D97-AF65-F5344CB8AC3E}">
        <p14:creationId xmlns:p14="http://schemas.microsoft.com/office/powerpoint/2010/main" val="729168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4F39C0C-F60A-415D-80DC-B35E1081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6D192-64DC-422F-A746-5179F6C5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01 行业判断：客户身份决定采购方式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EA1F0A-D8C6-4C14-B166-25CE1AD7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六类采购方，对货盘、价格与交付的要求不同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8A2392-9EEF-4062-9CFC-6C839F22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先区分谁在买、按什么清单买、谁确认价格、何时必须交付，再配置客户类型与订单流程。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86DA2D-246D-442D-BEE1-8EE33CA9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320494-7702-4B87-A9C2-C1B55E39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4B43D1-2E4F-4103-8C5F-12DE46B0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864A4E-AB0A-4D9F-8EB4-E537EA3C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9EB0F9-BE01-4550-B285-3A42587F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84C45E2-2129-4C5B-95BF-80108E0B5F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b5b14c1cd74ea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690033-8799-4F48-B698-C6AA2375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学校 / 幼儿园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6EB67A-B174-40DF-B257-D218CFED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按学期、班级或项目清单采购，重视版本、套装完整和时间窗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BF8872-9DC5-4333-85DE-3B1AEE49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51C1C3-E83B-410E-A751-11797EF8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B00F976-E5D6-4ADA-903B-7E2B0D3D8C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3e061fb657486b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ED4E11-5CCB-4773-81D3-AC4139EE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书店 / 教材服务商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07ED9B-06B0-44A0-AFF5-14B575E7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按年级科目组织订货，常购与版本核对优先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9DC96B-F9F7-4BEC-A191-6A1605B6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9B474D-FA2C-4455-9923-6AC5016F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2D4FACAE-73B3-45F7-ACC6-76538E5B76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78561bce684491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9A0D15-AF94-42E8-9BE0-16F68000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文具店 / 办公店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D73B5C-77B0-492E-AEBE-A51FFCA1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高频补货，需要快速搜索、客户价和多单位下单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9E6043-D393-4DE1-A6A9-5374D7449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C3C15F-1003-4AEC-B158-1B33823B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D962D157-197B-4C01-A7E5-0E090996AF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33e3d3a0c949c3"/>
          <a:stretch xmlns:a="http://schemas.openxmlformats.org/drawingml/2006/main"/>
        </p:blipFill>
        <p:spPr>
          <a:xfrm xmlns:a="http://schemas.openxmlformats.org/drawingml/2006/main">
            <a:off x="9144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5A4974-8B3E-4307-9F66-B20FF977B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体育馆 / 俱乐部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8C7A38-5093-4513-8489-017F9A4A1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按规格、尺码和赛事节点采购，关注成套交付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79B8AD1-5F37-4273-9D58-ACE70CC4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2A4A05-005F-499C-8FCD-BEB0B56D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2C46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E99B744F-6F9A-48D7-BC73-D7D6B402BA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c23b51d204e94"/>
          <a:stretch xmlns:a="http://schemas.openxmlformats.org/drawingml/2006/main"/>
        </p:blipFill>
        <p:spPr>
          <a:xfrm xmlns:a="http://schemas.openxmlformats.org/drawingml/2006/main">
            <a:off x="457835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72B6DB-C4EE-409C-9730-F088BA75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培训机构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CDE1863-3635-4DAF-A4DD-36201E52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按课程、人数和开课时间配置教材、画材或训练用品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C29E713-2B1D-43E0-982F-AF821C1D7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A5DE793-E325-413F-ABF1-8F4FCF1CE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DB44A9C4-08F2-4861-B16E-0196AEB227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83dcec29a94877"/>
          <a:stretch xmlns:a="http://schemas.openxmlformats.org/drawingml/2006/main"/>
        </p:blipFill>
        <p:spPr>
          <a:xfrm xmlns:a="http://schemas.openxmlformats.org/drawingml/2006/main">
            <a:off x="82423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9916512-E782-4D9D-9AAB-43B3EB55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企事业单位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9BFD949-0943-4C8D-B918-9C88EFE8D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按部门清单和预算执行，询报价、签收与周期对账要求清晰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763EEE2-CABE-4811-84E0-94C057AD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15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6EE050D-341E-4138-8D95-9915D807D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53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客户类型用于组织政策，具体货盘和价格仍需逐项配置</a:t>
            </a:r>
          </a:p>
        </p:txBody>
      </p:sp>
    </p:spTree>
    <p:extLst>
      <p:ext uri="{BB962C8B-B14F-4D97-AF65-F5344CB8AC3E}">
        <p14:creationId xmlns:p14="http://schemas.microsoft.com/office/powerpoint/2010/main" val="138915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890FB8A-3CD4-4CDF-A77A-FEE6BE81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FDA17D-4477-4892-81F8-E8FB5C44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01 行业判断：需求有明确窗口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579634-7D3E-46B5-8C9B-03429BE7B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学期、开学、考试、赛事与预算周期，共同决定备货节奏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CD53DB-AC45-466F-AAFD-7A8FD04A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具体日期以客户校历、项目计划、赛事安排和预算周期为准，按各自窗口确认订货、采购与交付。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D39356-6AF5-485B-8CB4-F401C833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ED1301-6FB5-4737-A9A5-A4353A1DE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F63FFB-BBF6-486F-B1F7-ECC7FF3E0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558D2-7844-4812-8CEF-A6EBF852C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95650"/>
            <a:ext cx="971550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E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00D37-1A21-408C-A20E-5067A640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519783-1A09-4053-925B-8F2CEFD3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8600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春季学期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F0A1AF-BCDB-4270-9A8D-9AA001EE1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4795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教材与班级用品确认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915275-CA33-4D50-B8BE-D772AE90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99CAA7-1AE7-49DD-9568-48CC9721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90525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开学补货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F704A5-7BF3-4ECF-B9DD-0AD14633E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426720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文具、纸品与教学耗材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C9EC7F-13EC-46E9-83FB-79DF36A8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F9EA5A-1D98-4D72-A8D4-10E7776D0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28600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考试节点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0F9C10-0AA9-4352-839F-3DAD1E29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64795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试卷纸、答题用品与文印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F83F28-A6E1-43A6-BF11-8CED0155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92083B-1AC3-46EF-A6DF-65FCCDEB2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0525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赛事活动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A07052-5B8C-4DBB-9CCE-9F2A9CA2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6720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球类、训练器材与团队用品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F72EBD-0505-49F5-9C21-7ABDD4425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5BE30F-48FE-4C8C-AE29-BC945DBF5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8600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秋季学期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032C95-A94A-4CA2-8E9F-1EA44D45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64795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版本复核与第二轮集中订货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00F021-BA9D-429F-8ED7-58D09EBC2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8BE63B-D31F-4091-B74A-40D8DA0B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90525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预算收口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F68352-9346-4344-A23F-F851A3E48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267200"/>
            <a:ext cx="1409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企事业集采、交付与对账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39F4B2-9EB9-41B6-BBBA-7C248BE7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619750"/>
            <a:ext cx="88392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7B2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CF07F8-0EC0-488B-9C25-73D86423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657850"/>
            <a:ext cx="8534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运营窗口先定主题，订单汇总后确认采购，并按节点完成交付</a:t>
            </a:r>
          </a:p>
        </p:txBody>
      </p:sp>
    </p:spTree>
    <p:extLst>
      <p:ext uri="{BB962C8B-B14F-4D97-AF65-F5344CB8AC3E}">
        <p14:creationId xmlns:p14="http://schemas.microsoft.com/office/powerpoint/2010/main" val="9001818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9A9AB41-1194-4107-B88A-446565197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419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F850A7-6231-4772-9EF1-22F64182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66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01 行业判断：订单错在哪里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B8FC5C-59C9-472E-936C-1B4792B6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六类差错，决定系统必须留下哪些业务事实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0865A3-B650-4A91-9EEB-44AFE91A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规格、版本、适配、套装、价格或交付窗口没有对上，会直接影响退换与履约。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D9223-FB00-4E5A-B889-2BE7E1B4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8A9474-29A8-4AE4-B8DD-22DE9990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31B411-99CE-4341-BC6F-84B4C376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ED6A0D-C8F6-4FDC-BF7B-94E3C609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AA93BB-F464-4658-B93F-2D2A2AF6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A5C7C2A-7AF9-4C37-A5B7-DC0025277B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4f44b5374e494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B2D5EC-EAE5-4AEA-B27E-186BC434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文具规格错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F3045C-40C2-4A29-BFF9-36892902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颜色、笔尖、型号或包装层级没有确认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77839F-3A4C-4CC8-A4E2-1BC6B465D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1742E3-5DD1-4E5A-ABAA-17BBB917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14D99AC-9BD8-4366-B08F-3907A993D6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b85f11907b4401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B944ED-1514-4C5E-9E14-F01AD21F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耗材适配错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AF8696-3E57-40ED-B2CC-8DCF88A9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客户设备型号只在聊天中，没有进入商品信息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9AE468-3BA4-4D7E-AF96-204DBBEC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87AC04-BD93-469A-BF1D-566D77750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DCF8001-2D4F-40BD-B7FA-CBC03F2941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8048bdf2a14128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E325A8-E3DD-427F-8381-1974EF831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教材版本错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90C966-DCA4-459A-B71C-BC489254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学段、年级、科目、版本、册次未形成唯一识别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7511BA-CED6-4187-9033-E1DC0169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39D26B-235F-4FD6-82F0-33F4A9344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7A3804AF-9AD7-433E-A9A7-F3B956AFCD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085d60474f4b08"/>
          <a:stretch xmlns:a="http://schemas.openxmlformats.org/drawingml/2006/main"/>
        </p:blipFill>
        <p:spPr>
          <a:xfrm xmlns:a="http://schemas.openxmlformats.org/drawingml/2006/main">
            <a:off x="9144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F0B567-1507-4904-92F3-AF169A92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体育成套缺件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CB2BA8-C76C-4799-8FBF-5E64467B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单品与成套边界、尺码和器材数量未说清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A4D1137-7E7D-4208-9F71-371321F0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E6EDB9-0D95-4BBF-A42D-A7CFC484F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2C46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81743922-0761-425A-8456-B0561469A2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c37ad2d67f484b"/>
          <a:stretch xmlns:a="http://schemas.openxmlformats.org/drawingml/2006/main"/>
        </p:blipFill>
        <p:spPr>
          <a:xfrm xmlns:a="http://schemas.openxmlformats.org/drawingml/2006/main">
            <a:off x="457835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FC4CA56-EFBA-4A42-86C4-725F8CA9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项目价格错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1EAFB64-0FFF-4DA6-9146-2D25D889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询价、报价、客户价和订单当前价之间没有闭环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58A56D3-8CF3-48F8-8450-A95F01BC6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C1DA7A1-F8DB-4069-95A0-8363F16E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BF1CA1F3-28A2-46A9-9243-2C6F6303D8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057c228e14ca1"/>
          <a:stretch xmlns:a="http://schemas.openxmlformats.org/drawingml/2006/main"/>
        </p:blipFill>
        <p:spPr>
          <a:xfrm xmlns:a="http://schemas.openxmlformats.org/drawingml/2006/main">
            <a:off x="82423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E524E57-F69E-4DC3-BCCE-F6376D31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错过交付窗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B91A328-283A-474D-9B2C-BB705BB5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开学、开课、赛事或预算节点没有进入订单要求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96FD8D0-D1E8-4EF9-B893-C0F282A2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15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2130A2C-C97A-4B32-992D-91411F10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53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治理对象：客户 × 可交易SKU × 当前价格 × 订单要求 × 交付结果</a:t>
            </a:r>
          </a:p>
        </p:txBody>
      </p:sp>
    </p:spTree>
    <p:extLst>
      <p:ext uri="{BB962C8B-B14F-4D97-AF65-F5344CB8AC3E}">
        <p14:creationId xmlns:p14="http://schemas.microsoft.com/office/powerpoint/2010/main" val="20729135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F2C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92F11BB-DFF3-4268-8BE0-BF1A9DC93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629690-05AC-4705-9D9A-6BF29944E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 方案总览：从行业问题组织能力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E2D4D8-436A-433B-B7B7-B715204B6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四条主线，把一张需求清单走成一条可核对的业务链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506815-3CB0-47BA-93B1-DF654408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从商品目录、客户报价和季节订货，到成套交付、退换与对账，围绕同一订单事实协同。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496DF8-09AF-42B2-AFC4-75118BD38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F835E5-95E4-46C0-A891-308AD0FBF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DC50EB-0B5F-4016-AF01-F159503F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F155B9-9C74-4610-9925-393C3F8E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533650" cy="27051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16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978566-2616-4B83-A3DB-68EAEF8E1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4F1537-9DA0-4C2D-B42E-8EA5F296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B35CE4-30A8-4F56-86FA-EE6F7287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67050"/>
            <a:ext cx="211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建对目录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3040A6-206E-41AA-B167-53683ECC1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147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四类商品分别建模</a:t>
            </a:r>
          </a:p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让客户选对对象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DA3785-9F45-4D69-A302-D70F7450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590925"/>
            <a:ext cx="95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081521-F68C-4146-8E9F-8C75114F5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533650" cy="27051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779BB3-F840-49A2-ACBB-7B459BD7B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0A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D0ED4C-8569-4493-B318-E1613AB0A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3BE9D5-AD9B-4043-AFAD-83E7DE83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067050"/>
            <a:ext cx="211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形成可执行价格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B727AE-1203-4D29-8698-A346BE6A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7147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需求清单进入报价</a:t>
            </a:r>
          </a:p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客户价和货盘落地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B9F54E-48E0-40E5-98CB-DA4C030F2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590925"/>
            <a:ext cx="95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22827C-AB72-4811-A4CF-46001A904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533650" cy="27051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BA28F3-3034-4D20-8FA1-855E94AFC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D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24884E-D3AD-4BB9-A80E-196C6FB73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171771-B5EF-4452-A497-CE4D258F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67050"/>
            <a:ext cx="211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按窗口组织订货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AEA078-5BF1-42AB-B3DF-81E050EC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147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常购、活动、核准</a:t>
            </a:r>
          </a:p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汇总、采购与周转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24979F-4A2A-4321-A948-AE41E267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590925"/>
            <a:ext cx="95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3BF008-BE2A-48E3-B40F-E8542E883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533650" cy="27051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610E5EE-FE86-41C3-9F76-26533D88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74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D85200-BEBF-43A4-B9B8-D99F1EAA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DE8D1C9-9D90-4836-A1D7-E38BCFA73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067050"/>
            <a:ext cx="211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成套交付并对清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3C4644-D118-4752-9AFB-4A88673F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7147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配送回单、退换差异</a:t>
            </a:r>
          </a:p>
          <a:p xmlns:a="http://schemas.openxmlformats.org/drawingml/2006/main">
            <a:pPr algn="ctr">
              <a:lnSpc>
                <a:spcPct val="122000"/>
              </a:lnSpc>
              <a:buNone/>
              <a:def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回到客户对账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62567A9-862C-4C5C-BB91-19A17A0CA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467350"/>
            <a:ext cx="88392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FC67241-8C5E-4756-B324-9321D331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505450"/>
            <a:ext cx="8534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目录准确是起点，同一订单事实贯穿价格、采购、交付、退换与对账</a:t>
            </a:r>
          </a:p>
        </p:txBody>
      </p:sp>
    </p:spTree>
    <p:extLst>
      <p:ext uri="{BB962C8B-B14F-4D97-AF65-F5344CB8AC3E}">
        <p14:creationId xmlns:p14="http://schemas.microsoft.com/office/powerpoint/2010/main" val="16585416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38287D91-81F0-4256-AF9C-A59E25581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FB3E62-3A1B-4662-A9B6-3B610AB02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02 方案总览：角色围绕同一份事实协同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2BAF97-830B-4917-A595-1A1D75A9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一份需求，从采购方提出到双方确认账款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5D58F8-DA00-47BA-AD82-BCC1A3D6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把聊天中的型号、版本、价格和交期转成可回看的商品、报价、订单与回单记录。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0E4081-892D-45E8-B0F6-DA28CD9F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3581D-482C-41C2-8CC0-4323C00D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658CC5-9CA3-4B6C-BA60-63849694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7A8E5A-39A4-42AC-A8EB-6037C68EA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8F7808-1B6E-4EAB-BA27-261036A4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CDC7FD9-5877-430B-B075-C614143BE4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38173792574e29"/>
          <a:stretch xmlns:a="http://schemas.openxmlformats.org/drawingml/2006/main"/>
        </p:blipFill>
        <p:spPr>
          <a:xfrm xmlns:a="http://schemas.openxmlformats.org/drawingml/2006/main">
            <a:off x="9144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92B51A-6B00-41BA-8E34-29C5B0830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34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41EEB4-CEAE-43D6-ABF5-D0E0CE4A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96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02CBD7-9936-45AE-A6AC-3DBB80E3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采购方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6BE1EE-32F0-4B4F-8BA4-CC1F2D4A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提交常规补货或项目需求清单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91BC9E-1CEC-403C-8245-35F9110C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32099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997453-B7A2-47F8-8A34-029474D2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825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462E33-F354-4E90-98E7-0791F35C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DB87F5F-EBD2-469B-BEB3-E3A0BF020A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01a64497c840b7"/>
          <a:stretch xmlns:a="http://schemas.openxmlformats.org/drawingml/2006/main"/>
        </p:blipFill>
        <p:spPr>
          <a:xfrm xmlns:a="http://schemas.openxmlformats.org/drawingml/2006/main">
            <a:off x="27368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E440F1-E86E-4321-92BC-D8942E73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8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E571DF-F33E-43DA-9018-67767877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20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0C37C7-E0F8-4C5F-97D3-78E2D922F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6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销售 / 报价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933620-4A29-46B6-A6DC-5E21B094E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65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核对SKU、需求规格和客户价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6FCE67-C720-4257-9A17-B543B7411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5450" y="32099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9D366F-390E-4CBC-BF04-60106B49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109DDFB-8A04-4D5F-B3CB-AE712918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91466FF4-16DC-4ECC-A3F2-E04727A40F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2c2988660b4034"/>
          <a:stretch xmlns:a="http://schemas.openxmlformats.org/drawingml/2006/main"/>
        </p:blipFill>
        <p:spPr>
          <a:xfrm xmlns:a="http://schemas.openxmlformats.org/drawingml/2006/main">
            <a:off x="45593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9F649B-AC12-43EC-997F-F22CCD4C8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EF23F50-9016-42D1-BB74-DE21C1B5B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1902F8-71D4-4961-8A38-74DFE1C75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订单人员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68C4E5-BD56-450E-BD63-1D99A786A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核准订单事实和授权价格例外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88BC314-670D-4842-8D89-6D189C69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099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AB25694-2EE2-44AB-A52C-858134FDD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50285C5-1EE9-4633-B43B-B0B4CB86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A9C63061-5A07-46A5-8074-68F24BB2C4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aa8fe6a2741bd"/>
          <a:stretch xmlns:a="http://schemas.openxmlformats.org/drawingml/2006/main"/>
        </p:blipFill>
        <p:spPr>
          <a:xfrm xmlns:a="http://schemas.openxmlformats.org/drawingml/2006/main">
            <a:off x="63817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BF162AF-2C20-4CE4-B547-3592EC84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07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8FB2A32-CC1F-40AC-B50D-CFC2ED5F5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9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CD0F3FB-FD08-44BC-9421-90162A5A6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采购 / 仓库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5813467-BD3A-4C7F-8B93-99ADC529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按品汇总，确认采购与供货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5B964B8-8861-4E25-8B24-C6776E8A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0350" y="32099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3E994DD-FE38-4853-BBE6-77E2CEBC4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B26495B-9852-47CC-ACF5-6357721D5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652FFDA5-95A8-428C-B3E6-B0E033C191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50fe1002964078"/>
          <a:stretch xmlns:a="http://schemas.openxmlformats.org/drawingml/2006/main"/>
        </p:blipFill>
        <p:spPr>
          <a:xfrm xmlns:a="http://schemas.openxmlformats.org/drawingml/2006/main">
            <a:off x="82042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4344B2C-1E10-45C4-BA6B-A7F2F344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32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840263E-C2D3-4D18-833B-5E843A08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94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9BBFEF6-F44F-48AE-A1CE-4B4E82125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配送 / 收货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4907813-FE4F-441E-B5A8-5C639EA6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按时间窗交付，记录完成与回单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30EAB82-284D-43FF-8FA3-A3E0CCA25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2800" y="32099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592BD4D-2F64-49F6-8F4F-6A18D7D0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8050" y="2247900"/>
            <a:ext cx="1708150" cy="22479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4018D68-03C6-45F0-ABF7-C21AD6A8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2E6E65E5-736D-46CF-976B-585EE18CDD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0ce83de99a4132"/>
          <a:stretch xmlns:a="http://schemas.openxmlformats.org/drawingml/2006/main"/>
        </p:blipFill>
        <p:spPr>
          <a:xfrm xmlns:a="http://schemas.openxmlformats.org/drawingml/2006/main">
            <a:off x="100266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710BC09-3D5C-4E67-85F1-9AA204836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1561D49-96EF-4F34-A232-F4E6C7FB8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72E754A-8F5B-4746-B60F-DC5B7C23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04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双方财务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EE2C3A1-891C-4EFF-899D-DB4037971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0450" y="3448050"/>
            <a:ext cx="1403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按订单、退货、收退款项对账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E4B061C-2B80-44C3-AB67-7FFD2B5A6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720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03DBA97-31E6-4449-8CB1-9C89477E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101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每个角色读取同一条业务链，菜单只是操作入口</a:t>
            </a:r>
          </a:p>
        </p:txBody>
      </p:sp>
    </p:spTree>
    <p:extLst>
      <p:ext uri="{BB962C8B-B14F-4D97-AF65-F5344CB8AC3E}">
        <p14:creationId xmlns:p14="http://schemas.microsoft.com/office/powerpoint/2010/main" val="7003728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07BA45A-7C64-4E09-90D8-97853ACAB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6C3EC-CFE1-4D7E-9873-530B803A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02 方案总览：手机管理端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C9AC05-0E38-4E4E-B7DC-877A0904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手机管理端把关键处理带到客户与仓库现场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6426FC-39B3-43A5-9475-CA53D1B9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手机管理端以客户、订单、工作台、应用、我的组织入口；账号权限和已开通应用决定可处理的任务。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AB3DE-F8B6-4B66-BACA-290E7BACA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51A7A0-D483-4A9C-9067-AA9BEF823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62E51-6EA4-4878-A6FC-912E2DC66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40A1EF-B4DE-477D-A1C8-10183BE45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CF4DE4-3E2C-4CDA-ABBB-8C5177DC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C14BFA9-17C6-40FB-9769-9BBD6A2384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1a0531b6a4426e"/>
          <a:stretch xmlns:a="http://schemas.openxmlformats.org/drawingml/2006/main"/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06D5F3-04F5-4268-85C3-025198A8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0AB07E-3F75-40B6-8A2F-5CBE26CC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 · 移动经营工作台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884366-BCF1-4F61-A02C-0C6225CF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70C1B4-ACC4-4DEC-B12F-D8A57F9B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FE721A8-6599-454A-B9F1-66CDD4918E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400da8571d4c92"/>
          <a:stretch xmlns:a="http://schemas.openxmlformats.org/drawingml/2006/main"/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64FC29-66B5-4B95-8A75-1957E0082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2AB2AB-771D-4D1F-BB16-A9C9BF9D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 · 全部应用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2B1BEE-6C12-4512-8C5B-A91DE7BEF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E28C42-C4B2-43DF-82D5-C9564EDA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8C11F5-E95C-482F-BA4B-205D00A2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590B75-F94F-4534-AF64-9EA1867E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工作台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EC4D9D-D4AF-49C0-9AA4-62A55EDF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查看订单金额、订单数量、客户数、毛利与业务待办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0A4636-D44A-47D2-8704-C5CE6E6E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98B851-CDBA-40EB-AAE9-D4BB91F76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16DECB-B11E-40CC-AFFC-5093EC138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00A451-8D86-4A7C-9858-D35B25DF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订单入口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DA3C8D-4DDA-4A75-9C02-4F4EB0FD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按状态查看待办，并在授权范围内进行确认、审核、出库、发货、收款或代客下单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5BBE82-4E85-453B-AF3D-ED7DA91BC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546D089-84EC-4DC6-AC04-84207C2D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2452451-E11C-4913-9D7C-52E3F1495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8AE91CC-E072-4941-AE43-92400AB93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全部应用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51C5BEF-7554-48AD-9B1D-62DF503D9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客户、订单、仓库、配送、采购、资金与报表入口，按账号角色和已开通业务提供。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56CBB1C-BA9C-4CB0-B18B-BE17C48E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FA93039-AF7D-4043-8FFD-D02F21E87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手机端承担经营查看和现场处理，PC端继续负责系统设置与批量治理</a:t>
            </a:r>
          </a:p>
        </p:txBody>
      </p:sp>
    </p:spTree>
    <p:extLst>
      <p:ext uri="{BB962C8B-B14F-4D97-AF65-F5344CB8AC3E}">
        <p14:creationId xmlns:p14="http://schemas.microsoft.com/office/powerpoint/2010/main" val="8228899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CC3DBB-356B-4D79-9E76-87902477E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C2A2E-B385-440B-A420-01AAE3E6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主线A：建对目录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8AE0D7-3980-404E-8C8A-C55831C6E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分类先回答“去哪找”，不要承担全部商品差异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D8D12-25A7-467C-B1BF-29DD379A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一级分类按经营对象进入，二三级分类再按用途或场景细分。影响交易的差异仍回到具体SKU。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FBFC6-2203-4E95-B2FB-6AF23946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E44FD-C35E-457E-B593-45063934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5BE1CF-7B24-4E1E-9815-786138DF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103DEE-4B8B-4D96-98A8-5214C8A1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34EFC3-BD93-4DC7-BB47-07CF96FB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C10ED54-D7AE-4866-9A86-D008FEA327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913c314c0844c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E54372-BF07-40A6-94F5-A023C6D7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文具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63C8EB-0BA9-4453-AD4E-9458B443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书写工具、纸品本册、桌面文具、美术画材、学生用品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96F415-CB9C-4698-8A94-4FF555F0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776B9C-6B0D-4433-93F4-29C8C118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CC5A0EA-D7E1-4879-B185-8821EF35E8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54efe8399d4a13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3D67A4-2F83-4EFE-B797-AD554200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办公耗材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B2DD35-6174-4D3B-A8F5-DBB9205F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打印耗材、复印纸、装订耗材、文件管理、办公设备配件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E33708-A368-45D9-A8BA-95ECA458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BFC535-779B-4636-B237-7357CAD06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4A98D90-75DE-4469-8F27-10164C5A49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38ef8d73804ee1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9AE94-4A38-49A9-9DC9-7C7849E1E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教材教辅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DEB821-26CB-47DB-8368-C30E542AD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小学、初中、高中、职教，再按年级、科目或版本组织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21683A-E3B7-44FE-8E93-A9CDD64B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C005C8-DA17-4350-9A72-0AAFE3E1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5DFD232-7E9B-43F3-A9F3-6D18EC1028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34cea490204f9b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20A802-FCBD-4BDA-9F78-01494DDC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体育用品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F42178-94A2-464E-AC19-4EAD346B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球类、田径、健身、训练、场馆器材、团队装备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1AE666-5703-409F-9702-779844AA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6A9CE5-FF98-4CAA-97D6-8C014831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分类服务找货，属性服务筛选，规格明确成交对象</a:t>
            </a:r>
          </a:p>
        </p:txBody>
      </p:sp>
    </p:spTree>
    <p:extLst>
      <p:ext uri="{BB962C8B-B14F-4D97-AF65-F5344CB8AC3E}">
        <p14:creationId xmlns:p14="http://schemas.microsoft.com/office/powerpoint/2010/main" val="3972907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5EC572-BA5A-4116-AE90-F2551723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40813-18A7-4D62-8932-970730D3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主线A：四种信息各司其职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BC9A5C-77F0-4617-817E-E39EB7C8A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分类、属性、规格与自定义字段，不做重复劳动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954FD-CF28-4385-967D-98DB154C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商品档案维护分类、名称、编码、单位、属性及企业字段；商城、报价、采购和仓库共同引用商品资料。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9AF631-84CC-4571-AC04-770792080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E5F47C-1E41-4593-BF53-6D366CBA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5C0059-327C-4231-A716-6243EF64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F3B2E-7ACC-45DD-8D90-7E0EAF34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93AB13-FBFD-412A-B52C-56928594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7502258-2DC7-48DF-B6FF-0C89355C12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b6a33e945146d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6C381D-0835-4AFB-A5A0-BC10A6105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EEE77B-5740-477C-BCCB-1DE40DC24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按文具、耗材、教材和体育用品组织入口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7CE9D5-6689-4272-B9A0-75AE14F0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4CEF52-F8A6-4328-B229-D0F1FA891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7001CD4-76E9-4F5E-B55B-CEDB198131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6bc59944914298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297AFA-F9DF-406F-BF26-E0F71735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属性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333B83-BB79-48EA-BBDA-211FA16BE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记录品牌、版本、适配设备等筛选信息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40B140-F0DF-42AE-B5BD-FCEC9006E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DC5534-B415-4D65-9068-BB43F915B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7AFC9AF-8AF0-4267-86BD-9F675015C8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5705160a9a4de6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910D8C-E814-4D7C-90ED-9576E07F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规格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F776A3-86C1-402C-86AF-DEEB6AC50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只保留真正改变交易对象的维度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F8AA02-E898-4527-A76C-90C07BCDD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76BDB9-C91A-4F60-80D4-E94925D5A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5926C58-7355-4E30-9C59-DA78C7D6DF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8955a216284762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D60630-FB2A-4802-BC68-FF6C6A02E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自定义字段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6436910-8EA3-466C-ADFD-21248CAB0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承接企业内部治理字段，最多可维护10项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448AE3-05EA-4D50-BB25-F2D6A41E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A36CFC-1C15-4322-A16C-E0FC024F1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一个字段只承担一种责任，目录才不会越建越乱</a:t>
            </a:r>
          </a:p>
        </p:txBody>
      </p:sp>
    </p:spTree>
    <p:extLst>
      <p:ext uri="{BB962C8B-B14F-4D97-AF65-F5344CB8AC3E}">
        <p14:creationId xmlns:p14="http://schemas.microsoft.com/office/powerpoint/2010/main" val="9808883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BE7CFF6-6A5A-4322-83F3-B8D07834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9F5B07-1216-4FB6-9ACB-1330932C5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主线A：统一商品目录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8F09AD-7551-49F8-AC42-516EF5E6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商品列表统一管理文体用品目录与SKU资料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BEAC1-0F68-4E8B-B526-111438EE2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后台商品列表将文具、办公耗材、教材教辅与体育用品集中维护，供商城、订单、采购与仓库共同引用。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AE24DF-8376-4003-94AB-0865F9BD4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C6B368-C79E-4D8C-AF3F-10A6F261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042B2-B1B9-4B75-9F2E-11941D46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20F28B-B16D-4138-AD21-E76319DD1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A7B4A9-11B5-428E-8C36-5EB7652BF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商品列表与完整菜单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3F17D-3EC4-489A-A84D-0EA46868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7FE00F-8D63-4BE9-A868-FC9EC6645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F712DEE-C946-499A-A7F4-6C6E649585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2ca67c393f4bdc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050AAA-D952-404C-AD2F-F2731800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78C8DB-A54F-40BF-9389-033FC1D15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8091EA-3C3F-49B8-81EE-A26630A69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3305E4-DE23-42D0-BBF3-16A12209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经营导航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D609A9-A204-4BB0-8FCB-A81D9664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商品、销售、仓库、采购与资金入口按角色分工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DD8F81-6E06-49C4-9318-EA53D031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28508F-7615-4C15-8B0B-85DAAC558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1CF167-ECF9-4436-87C8-EFF5A162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ECF338-C195-4DD1-AAB3-861994F6B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商品档案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49187A-8321-476D-84E6-5D184C77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名称、分类、编码和SKU形成统一商品口径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40818B-4482-464B-83A4-6D7863ABB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A539F7-1325-4881-8CB2-E09993D6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F53D7E-CBA4-4F55-B488-212C468C2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D739FC-5498-453F-8F74-B2772806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岗位协同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8572D7-D6BC-4DB5-911F-E0733F28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商城、订单、采购和仓库引用同一份商品资料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2D52C2-9FA0-42DB-A96E-742E5ECA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6A1FCC-534D-4ED3-848F-4360C437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商品资料统一维护，各岗位围绕同一SKU执行</a:t>
            </a:r>
          </a:p>
        </p:txBody>
      </p:sp>
    </p:spTree>
    <p:extLst>
      <p:ext uri="{BB962C8B-B14F-4D97-AF65-F5344CB8AC3E}">
        <p14:creationId xmlns:p14="http://schemas.microsoft.com/office/powerpoint/2010/main" val="162101032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F11369-1757-48AD-A549-23CCDD3CB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442874-E586-4E89-A9A1-F57B4610E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主线A：文具规格要少而准确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EDE5CF-94F4-4EF8-8DCB-BBECF743B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颜色 × 笔尖 × 型号/包装，控制在三条交易规格轴内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1674D-39F9-406D-BA8B-375D4245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文具移动批量订货将颜色、笔尖、型号或包装控制在前三条交易规格轴内；其他信息使用属性或独立商品表达。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406AC5-4298-437A-A32C-26C396AF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E1412C-2724-4F52-94A0-5B77E46D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21E120-2F2A-44E8-9162-5579EDA5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34593A-E235-42D6-AFBF-FEA8F5CAB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84548B-6B7D-45DB-BCFB-313DE7C48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6225CFD-818D-41B9-9EF2-36C06DAE15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b7174e45c742fb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8A7098-1FA9-4B2F-852F-0BC95019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轴1：颜色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10B0F6-4DF7-4C30-83A2-8A2B0E47D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只保留客户下单必须选择的颜色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B735D1-7590-42F5-A1B0-C2235D0F0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233679-4624-44C0-BC1A-66C0DA00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499C424-9AC7-4837-9CF2-EA050F6724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93235769ae42ea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12F34A-AEA5-4CBD-A2CD-FA47D105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轴2：笔尖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B7E978-C525-4B5D-8BA9-8405A72F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让规格名称在订单、采购和退货中一致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04774C-6170-462A-91E5-6CED6667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D96223-1BF2-4CA5-AC63-2B25B042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F2F1D17-67B6-4CCD-B51A-EC8AE986C8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3784fdf1694a4b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C6F24C-DCA2-4051-A939-9BA5B2E8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轴3：型号或包装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C0C3A1-F0BD-402F-BBB8-F0953B70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其余信息转为属性或独立商品，避免组合爆炸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CD5C4C-D2FF-48CF-9C39-82A3CD7C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BEF798-68D4-4849-B39B-821A6B03C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移动批量订货按不超过三条交易规格轴设计</a:t>
            </a:r>
          </a:p>
        </p:txBody>
      </p:sp>
    </p:spTree>
    <p:extLst>
      <p:ext uri="{BB962C8B-B14F-4D97-AF65-F5344CB8AC3E}">
        <p14:creationId xmlns:p14="http://schemas.microsoft.com/office/powerpoint/2010/main" val="138775988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841283-301E-41AA-A1F9-2EB7394F3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B43FBF-2CB2-4A64-B40B-F6B8D30F1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主线A：体育用品先区分单品与成套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552233-49C0-4403-AE7F-AC563EC79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颜色、尺码/号数、型号/规格，同样不超过三条交易轴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90EE48-B1AF-46E9-A8ED-884997B6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服装、鞋护具、球类和场馆器材不能共用一套规格模板。先按品类决定真正影响成交的维度。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D2CD1A-5AD6-48C8-8D99-4D5FF554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E669E-3252-4ADE-A74B-772C9A38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5A2003-2602-403C-94A8-258946F0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A9F903-AC81-4D1B-B8E5-E6F146E2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9109D8-A333-4904-AA17-01EC14916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E9CD8BB-90BD-44CB-BEE9-E524F325F7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a09bbb2751476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952692-B310-4B8C-9F7C-CE4FF7BA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运动服 / 护具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20DF64-090B-4B4A-9E3D-D77F1A9A4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颜色 × 尺码 × 款式。尺码表放详情，不再扩成额外交易轴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5A8F4C-E95C-4867-91C9-76F855E2B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4225BF-36FF-49A7-A7A3-091EEE07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3F065F0-45F7-49D1-97E3-8A5AB39DF5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8200515bf749d9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3D20E9-B850-4120-9AE6-68E23A75D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球类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EDB413-3C56-4193-9B0E-3D6F74AA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号数 × 材质/系列 × 单球或包装。具体组合按企业资料确认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CD27DE-D0FA-47ED-BCF4-40DE6066D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068DC8-C2C6-4FE6-AEF8-E1E5BFA38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6B9D9EA-F945-403E-A933-31773C9FAE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2a77b48f9f48ee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32182F-334E-4DE0-8DF9-03217468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训练器材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7C646B-989D-4429-B0B8-8633529D4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尺寸 × 规格 × 套装。成套明细另用商品套餐表达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22FD79-83A8-4030-A57A-E62847E6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4D50E0-44CE-45CE-83D1-19E004D1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D622468-652C-40CF-97D0-57295165E8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40d2d4d9614e07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E875FF-2789-4A39-A03E-71FCA9974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场馆器材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271D16-62DE-4DE7-850D-248880880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型号或规格通常作为独立SKU，减少客户误选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8C793D-B71F-4B12-A8B8-B513CE19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77671A-CC4C-435D-B937-49E7727FF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同一品类一套规格模板，不跨品类复制维度</a:t>
            </a:r>
          </a:p>
        </p:txBody>
      </p:sp>
    </p:spTree>
    <p:extLst>
      <p:ext uri="{BB962C8B-B14F-4D97-AF65-F5344CB8AC3E}">
        <p14:creationId xmlns:p14="http://schemas.microsoft.com/office/powerpoint/2010/main" val="172285021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FB109AB-20E8-4756-BA35-9C251E79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AEA2B-FE80-4767-98BA-216E2B459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主线A：教材教辅避免规格笛卡尔积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12D157-CE14-4EB2-A6A6-6370BCD61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学段、年级、科目、版本、册次，优先用于分类和属性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E72BA-61A6-45D7-AAA0-E15B632A8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每一本可交易图书保持明确名称与编码。五个维度无需全部做成一个商品下的组合规格。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E94EF3-856E-45AD-90D3-2A5690EC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64D76-851B-4831-A78C-340D9B433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B61923-7FEC-4C4C-B25F-9BDA986B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73D32D1-DDB1-4C86-B799-01C035FAA2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a60794114d4790"/>
          <a:stretch xmlns:a="http://schemas.openxmlformats.org/drawingml/2006/main"/>
        </p:blipFill>
        <p:spPr>
          <a:xfrm xmlns:a="http://schemas.openxmlformats.org/drawingml/2006/main">
            <a:off x="742950" y="2476500"/>
            <a:ext cx="2381250" cy="2381250"/>
          </a:xfrm>
          <a:prstGeom xmlns:a="http://schemas.openxmlformats.org/drawingml/2006/main" prst="roundRect">
            <a:avLst>
              <a:gd name="adj" fmla="val 6400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FC12E9-DBAF-4C45-9D8F-D78463D5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1240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C379A8-6838-4DC7-968D-E18B5961B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431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D96CAE-4A49-41CB-A0B7-EAE358DA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0764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71948B-C94B-4EF6-A160-BDBC3B00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85975"/>
            <a:ext cx="539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小学 / 初中 / 高中 / 职教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F65803-74FB-4348-9092-2B69A7CB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590800"/>
            <a:ext cx="67437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0138EA-1BEE-4CB9-AD31-D52FD7D5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8098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2A61D7-DBA3-4B22-AEE2-41030FBE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289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8A3A0F-EDBB-4658-8572-AB2983642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7622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属性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916334-EF20-48AB-B4AD-B8E423DB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71775"/>
            <a:ext cx="539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年级、科目、版本、册次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FC2F08-D564-46A4-9097-3ABE85D6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76600"/>
            <a:ext cx="67437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D073CD-61BB-417D-B34A-EEF256449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4956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BC2F66-70D2-4F04-9A0F-2107ED121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5147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37286A-1F20-4A88-BA03-EB014D8D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480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名称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ACD4EE-31FD-4751-88A2-1D8E21E2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457575"/>
            <a:ext cx="539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把版本与册次写清，便于搜索确认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DA6C2B-FD43-45D3-B52A-FA93E255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962400"/>
            <a:ext cx="67437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DC7E37-F1A0-4545-BE5A-BC535DD3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41814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CAD9B3-14EF-445F-97CC-E89EEA8C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2005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1755F1-4393-4B51-87B6-77451D96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1338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商品编码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BE3754-4151-4221-A19D-BCBA5620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143375"/>
            <a:ext cx="539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为每一本实际可交易图书提供唯一识别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6C33AD5-77A1-4D79-B0A4-6C4BAF69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648200"/>
            <a:ext cx="67437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8622B9E-2CE4-4E08-BD85-487C0965C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48672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74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AEF33A6-42BA-4ECE-8747-DFDAEE619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8863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2B66BF1-15CC-4795-9CFE-C95494DAA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8196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交易规格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3DEDDE0-0BF7-45F9-9319-FBD1BF84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829175"/>
            <a:ext cx="539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仅在确有同书不同装帧/包装时使用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6112130-15D6-448D-8699-0DB72559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753100"/>
            <a:ext cx="81534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7B2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B4B8137-A55F-47C8-B7A1-1DE98ACF4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791200"/>
            <a:ext cx="784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客户最终确认一本明确的书，避免五维组合难以核对</a:t>
            </a:r>
          </a:p>
        </p:txBody>
      </p:sp>
    </p:spTree>
    <p:extLst>
      <p:ext uri="{BB962C8B-B14F-4D97-AF65-F5344CB8AC3E}">
        <p14:creationId xmlns:p14="http://schemas.microsoft.com/office/powerpoint/2010/main" val="143472019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069B17-C856-402F-A860-3D2CF10D4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75C5C1-A965-4B38-92C6-356A0E86B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主线A：办公耗材把适配信息写进商品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A59E9F-2BC2-4D8A-ABD6-B515246BF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品牌、耗材型号、适配设备与容量参数，服务搜索和人工核对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E44C99-2C8A-4E4C-96C3-3B4F9ADE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适配设备型号由企业维护在商品属性、详情或自定义字段中；客户搜索后人工核对，不自动匹配或拦截误配。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8B704F-DA83-4F3D-883F-6B02D7909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80158F-BC76-4F00-B088-5BC20AED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326B64-6D94-4926-85BB-7B6F2702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069B81-6FE8-4BCF-A209-6B8D7669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BF54C7-EF0C-4E34-A735-80F40174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864D9D8-34F1-4213-BAC6-DFED74287E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e745c6b9ac40b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B1A88-DAB7-421E-BEB5-98ECFF97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品牌 / 系列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F53591-01B8-465D-BA33-417CFB122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组织原装、通用或不同品牌货盘的基础入口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0A554C-BA22-4816-86B1-55AA9FEB2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8EBC17-3A93-4397-8CBC-72C740F4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D91295E-598E-4F55-B0E7-B0568BFBF4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eab2a68dd84141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71DE5B-7EA7-4526-91F4-E3E800600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耗材型号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7EDF9-9838-4905-9196-E71CB433C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作为商品名称、编码、属性或关键词的重要组成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24756-E072-4046-989A-32B22D7E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F13D10-6BB6-4FB5-91D9-DAC1BDD4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8B1A5D1-0823-41BE-BE9D-BFE95EFDAF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e4cd16b592450e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A1B096-3665-469F-93BE-0D601076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适配设备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0B78D6-E579-454D-B5AB-9FF69E3DA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用属性、详情或自定义字段列出，经人工维护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EEB4E4-3801-48FC-8868-C26D5646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5ECA6B-1106-41FA-8737-F4154A5F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B46AE2E-32E4-4723-8641-3E2DD1D776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2eb003fff14c24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6BD5D22-E227-4F16-839D-9209355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容量 / 包装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6F1C41-5EDF-43ED-9669-A70C5785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记录标准容量、单支/套装/箱规等交易信息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322A64-E872-440F-AA92-8CBB21D32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5BF6B9-91B7-46B4-AE2F-C3B0F700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适配资料支持搜索与人工核对，不含自动兼容推荐或误配拦截。</a:t>
            </a:r>
          </a:p>
        </p:txBody>
      </p:sp>
    </p:spTree>
    <p:extLst>
      <p:ext uri="{BB962C8B-B14F-4D97-AF65-F5344CB8AC3E}">
        <p14:creationId xmlns:p14="http://schemas.microsoft.com/office/powerpoint/2010/main" val="186998266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44F6600-6A18-43B1-BB42-0F5C0091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BA99A4-73B3-42E7-BB6F-EAFEC1EC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主线A：字段有上限，治理要先于录入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A27E11-7580-4747-9BCE-160CC657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自定义字段当前最多10项，优先保留真正参与运营的内容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EB882B-0AA7-4CF4-A861-9DAA65C3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字段字典要定义名称、口径、是否必填、来源与维护人。商品表只保留参与运营的字段。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045C3-47E5-4F1B-9E55-1FE06234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B9CE8F-4B7B-47AA-A23D-0BD8D7966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CA7D4F-AF1E-4317-B2EC-7631369A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034F4C-8D8C-4333-8285-E7BB3098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55DCDD-A6F2-4EA8-8A1F-B6C9A8BC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6E0C4F6-B1B9-4313-B5C3-B19627AB15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772be108f34f3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D9127E-07B1-4483-A080-A026EBB3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必填交易信息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3AD87A-A128-4149-BB1A-8D4518AA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影响选品、定价或履约的内容需结构化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C3D8B0-0B52-42CD-9536-15956E37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A4F107-873E-4144-A238-1C7DCDD6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FFAC572-7870-496F-B824-538FB5CE88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b23f5e93cf449d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449C31-1F29-4631-BD95-FFEE1DC8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可筛选信息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E68674-CC35-4260-A8CC-6CB9AD9A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客户常用且稳定的维度优先放属性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8863C3-61A1-4553-B248-C8B704F1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771640-13B3-42C4-B9D3-096723CA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1B6D9F0-10A0-4677-8937-E6E62E6476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3545a4e0ca4642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A62879-C496-4449-8D54-3698C9FE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展示说明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95AF3E-C2D2-46F1-B054-764F4E98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使用详情图文承接尺码表、适配说明和版本提醒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CC4E60-92D3-45E1-A9DF-029CAD9E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112DE8-4E24-4A10-AE1A-470A6D957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3B33915-3C1B-4530-8394-A4D63C5BAE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447f01cc3c4bc5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8A7246-9262-4AB0-A6EA-6D902E79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内部管理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5924A1-B1B6-4280-A522-25AC3100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保留在自定义字段，明确最多10项的实现边界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4B0AF1-199F-41B8-A100-1E417965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33B002-FC6D-433A-B939-27EE26DF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先定字段字典，再批量建品，自定义字段按当前上限规划</a:t>
            </a:r>
          </a:p>
        </p:txBody>
      </p:sp>
    </p:spTree>
    <p:extLst>
      <p:ext uri="{BB962C8B-B14F-4D97-AF65-F5344CB8AC3E}">
        <p14:creationId xmlns:p14="http://schemas.microsoft.com/office/powerpoint/2010/main" val="193173668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D98D849-D7D4-4764-A208-5C26BD8E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74180B-98D8-4F4E-83AC-16B9130A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主线A：件、盒、箱必须有统一换算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3DABC0-113D-4C5F-B92F-3A6D73E52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基础单位 + 最多两个辅助单位，承接文体用品常见包装层级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F7A735-401F-4B00-841D-09397C83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商品建立时确定基础单位和换算关系。下单、报价、活动和采购都需核对各自单位口径。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989641-50B4-477B-88D0-612D5B59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D8535C-22B2-404D-8EFE-FD37C1FD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10673D-53D0-4A7B-A8CA-F5B50841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33877-8D8D-44E3-9C82-CE3CF8882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2027F-5F6F-4EAC-B419-9B75B3C8D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9BBF0CB-4239-4469-838E-CB0ED710AC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d53de349e24357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DEE3F3-6C57-4207-8D45-56F581F4E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支 / 盒 / 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737DB4-C518-4F1D-8663-3046FA196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适合笔类、胶棒、颜料等高频文具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FCD61D-375C-4EBD-A502-54BBADB8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4E7681-FE21-452F-8F52-8CC5E47EC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319E0C7-81C5-466A-92DB-5EEF393856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d4547d425542a0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1AB91D-4F6D-43F6-9E79-5A6C828C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包 / 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74D6E8-E860-43CC-9130-B39B19060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适合复印纸、作业本、文件袋等耗材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DF73BF-322B-4EEA-B190-6D7FE880D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14D564-6663-4B14-B518-D4C0917BD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FB13C59-AD78-45C7-AD33-5B9AE5AAD1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28d376c7024ccd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80AA41-633A-4CC7-A3A1-173B8BF8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本 / 套 / 箱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1A24CA-BB08-4283-A030-E9F9215A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教材教辅通常以本为基础，套装需明确包含关系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230F50-F431-4251-8792-1E744927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DA5DCA-7216-454E-9D8B-04A33135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3ADC0CC-47AA-49B4-A9BE-275567F769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e886113def4c4c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F7075B-9770-45CF-A6A2-D36C6F73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个 / 套 / 箱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001DB4-4645-4E33-80CA-9FC8893C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体育小器材按真实包装资料建立换算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C30697A-45B9-4197-966B-F7196B28C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BC56161-4A38-408B-89C3-38A9C389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单位换算来自商品资料，不依赖人员记忆</a:t>
            </a:r>
          </a:p>
        </p:txBody>
      </p:sp>
    </p:spTree>
    <p:extLst>
      <p:ext uri="{BB962C8B-B14F-4D97-AF65-F5344CB8AC3E}">
        <p14:creationId xmlns:p14="http://schemas.microsoft.com/office/powerpoint/2010/main" val="103678675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E5E6278-EE44-4BFF-AE73-9F24DEA30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97675A-4CED-4B3D-A76C-34A17E4F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主线A：让客户先找到正确货架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34A157-1072-4391-BB5F-3493824E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分类、品牌、属性和关键词共同缩短找货路径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FDD7E-E86E-4D1D-8A02-5C2BCAC8B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商城分类页组织文具、耗材、教材和体育用品目录；客户可用名称、规格、编号等信息搜索商品。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94D834-A988-4ED5-BFD4-F7C7450C6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CE0A47-E926-4418-AB31-4029AF29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219EA8-CE5A-4F2C-B084-2B24A95B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65543D-A4C2-436E-986F-25AD5500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AC5DDC-A9CD-4E3B-B07E-6E998E7C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D73AB62-BD25-45A1-9F20-F48C35ADC4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88cf0db09c4008"/>
          <a:stretch xmlns:a="http://schemas.openxmlformats.org/drawingml/2006/main"/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B8B350-4020-4FD8-A735-60B30DC5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A0EB18-5534-40AB-8CEC-A7F0EC2C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文体用品业务示例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3AF2C9-E99C-46BB-A2F2-3729667B0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75EE84-8B45-428D-A86F-3A999EBB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125834-4ABF-404F-BA32-076738D1E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0B877C-DB3B-47C6-B1F8-7206DD663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分类进入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AD7353-DCEF-4FBD-A628-5D832580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先按文具、耗材、教材或体育用品缩小范围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B9C5FA-C0BB-4B0C-A403-FE7E23A02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AC0EA6-CD63-4017-9209-C3C0AE98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01B016-4C52-4121-8D7A-297467E19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9E9DF3-666D-452E-AD27-6BFF0F21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属性筛选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05E6F8-BCD7-4E89-86C5-5479526E8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按当前配置的品牌与商品属性继续过滤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100869-0215-4271-B976-E2E9F27A1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A35A65-212F-487C-AEB9-0E9DA7ADC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03C354-75AF-4E68-A0B7-361B9C62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297976-D7A2-43B3-8018-186A5AD24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关键词搜索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7F2751-CA04-4247-A495-0E487B9A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用名称、规格、编号等信息快速定位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6EF5C2-366F-4452-A422-41E6BEC5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6F44BB-72F4-487A-9AC8-BE862E4A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先缩小范围，再核对具体SKU</a:t>
            </a:r>
          </a:p>
        </p:txBody>
      </p:sp>
    </p:spTree>
    <p:extLst>
      <p:ext uri="{BB962C8B-B14F-4D97-AF65-F5344CB8AC3E}">
        <p14:creationId xmlns:p14="http://schemas.microsoft.com/office/powerpoint/2010/main" val="126744321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E548D65-1AE9-4580-ABCB-3FBFCE5B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07862-EE48-462D-A875-B34DE3B62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03 主线A：详情页是下单前最后一道核对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0E6E13-852E-48F9-92B6-E674F3F26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名称、图片、规格、价格和说明必须指向同一个SKU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96E77D-0463-412D-B332-D4324305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商品详情统一呈现交易信息；教材版本、耗材适配和体育尺码说明由企业准确维护。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5A668-4C04-4CBF-988B-033BB8CF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8718A1-C61F-4D7F-B485-DBE9FB15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EDCFC-A795-4BE0-A4BF-AC85515B6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8CABCD-F48D-435B-889C-45283F2D0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33619B-DEAF-43B9-95CB-5F833C54C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D5D90AD-C099-4D59-8765-C7739C507E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8ae04684234798"/>
          <a:stretch xmlns:a="http://schemas.openxmlformats.org/drawingml/2006/main"/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3221B-5FE7-4D2C-A35B-1AD276AE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B0D487-89B9-46E7-A51A-AE222E772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文体用品业务示例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5F3842-7042-452F-8DC3-AD37B63A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DF175C-DFE1-4C28-9307-47E68033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5BC977-8FF4-45BA-A2BB-5BA59D618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A6074A-A9E8-4CD7-8299-352295E8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看名称与图片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A1C1DE-64BF-4CAC-962A-78F0D5874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先确认商品和用途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C9657F-DDE1-4692-8D50-74E6D668C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5A2627-0090-4AF1-B164-BBF3CD48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88E365-5365-429A-BF42-E46BAE0A1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2F1616-4317-4E60-A749-A5A5B933C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选交易规格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A791B3-AADD-48DE-AE2A-7D0BCD303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颜色、笔尖、尺码或号数按真实商品选择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4B4E3A-3E20-462E-AAFD-3BA84F487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6BB338-FDBD-49FA-BF18-CDADE15C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48EA09-C68C-4E3E-9BCD-BF1F4B312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6AC892-784B-4F27-84BD-A6422CFF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复核当前信息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C7402A-841B-486A-828E-5D7E0736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价格、单位、库存展示以当前配置为准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B12A1E-5A78-4ECD-A309-A973D0CB2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4A71D6-3DDE-4536-A02B-E18D17EB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搜索找到商品，详情确认SKU，订单保留事实</a:t>
            </a:r>
          </a:p>
        </p:txBody>
      </p:sp>
    </p:spTree>
    <p:extLst>
      <p:ext uri="{BB962C8B-B14F-4D97-AF65-F5344CB8AC3E}">
        <p14:creationId xmlns:p14="http://schemas.microsoft.com/office/powerpoint/2010/main" val="198675225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EE2CB9D-5FE5-44BB-81DE-87C7577DF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314538-1C78-4EAB-8E10-5E1C009D1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主线B：需求先分流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3FEBD5-2F05-41F6-B173-734D54603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日常补货与项目集采，采用各自适合的下单路径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751652-BEE8-4FB5-9ADB-20BC888D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文具店补货追求快。学校、培训机构和企事业项目更需要清单核对、报价确认与交付约束。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C29FD5-450C-4D7A-A372-0B25E476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CEAAEF-F595-4CB5-A1F3-91BD489F2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855C28-3BF9-431A-9E54-E0E7009D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E54114-0356-4798-A0A7-7E511512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F4F744-9C1F-4B5D-A4C0-6C977249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19DFB13-A9DE-4E3C-B380-D57E4E8F0C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c72d439af840d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D1756-0750-49F6-B87A-25688134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日常补货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C443B6-467E-4DF5-BE0A-EB415F5B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从分类或搜索进入常购商品，按当前价下单并核准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757B49-B889-46C7-B816-02C62DCA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988D65-9EA2-4B15-A3FB-49E2011B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766E638-ADBA-4C25-8FA8-D57F292CFB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7bc4cc160e4021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32522B-0F3C-4286-B93D-0EDE8471E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项目集采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01971C-37B8-4FBA-B301-500118BAB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需求清单先匹配SKU，经报价审核与客户价执行后，由客户下单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5775F4-430E-4FDE-A676-187B7E1F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9C85DF-93E7-4EDB-B01D-62E0366B5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1648C87-E303-4FC4-8FE2-AB5EBA8A82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cf61aee5774ca1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0DB5F9-7B8F-4A57-8E75-856D9610A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难匹配需求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8F7031-8E60-40A0-8A35-A56CF7652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先通过询盘和备注澄清，不直接把模糊描述当SKU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96E1A5-9EF8-4BFE-B1A4-BF6029F0E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43D2AF-1303-45FA-9A97-99E5ACEF6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96DD447-1BD6-429A-B221-214178EAA8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fab9e3d9cf4540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5D4ADD-A809-46A7-955C-8F7C66E9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交付约束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235D27-9125-4A97-8233-87F94937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把开学、开课、赛事或预算节点写进订单要求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CD5D8F2-C57A-433D-8832-2D243582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5B6AEC-DD3C-4F19-9784-98980D50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先识别采购模式，再决定是否进入报价流程</a:t>
            </a:r>
          </a:p>
        </p:txBody>
      </p:sp>
    </p:spTree>
    <p:extLst>
      <p:ext uri="{BB962C8B-B14F-4D97-AF65-F5344CB8AC3E}">
        <p14:creationId xmlns:p14="http://schemas.microsoft.com/office/powerpoint/2010/main" val="107978930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0FCFA2-8533-456D-8D77-26DB72D2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487E17-E6BC-424D-96D9-E46AC47E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主线B：客户身份是政策入口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BA5D11-37D5-4233-A5B4-DC6F377A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按采购组织和交易方式建立客户类型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009F39-2E74-4923-82BC-4A075C59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客户类型可作为货盘、价格、活动与报价的配置入口。具体分组以企业销售组织和合同口径为准。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B79C0E-5005-4508-B1B8-787E99A7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75E0C0-EF1F-401F-9F36-60A6F4F8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366EC4-1D80-4C80-91FA-41937DD5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5A8EDB-4B08-479E-B674-C93B6FFB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16D743-8F47-4781-B867-698EB950B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111ACB8-48A9-489A-9A59-8121815B01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1bddcc40bc4ba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BBB2E2-1249-4E5D-B8E9-DCD8924B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学校教育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728217-4E84-4A98-AE0E-C6D8F46B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学校、幼儿园、教材服务与校内项目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672473-79E6-4FB8-90A6-03C11DE1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1844EC-75E4-410D-864D-B691E69DD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1C77A95-67E5-4F22-9803-E48CE293CF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8fcbfbdd844d88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299AEC-9A13-4EDC-ABFB-3693011C4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渠道零售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27C5D1-ED19-4B99-AE34-6CD52C4D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书店、文具店、办公用品店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A30D27-94EF-482A-A996-B6355852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BA95F9-F6E4-47F2-B9ED-EAD90A92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78242B7-C878-4217-9341-DF8EF1FFC8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3234d40a3445b0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C88EE2-CBF6-42C9-B84D-B0949E0B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体育培训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DEEA3D-A666-491C-9FA8-77B1EC69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体育馆、俱乐部、培训机构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634EEA-7F1B-40C0-9C5F-B84C6A4AA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1CD9DD-C897-41F3-B222-56D6AF40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D1C009D-FC8C-4EE5-A246-75F7771F90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57c33c3eff4374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6CF7C1-6B9C-41A3-819E-59889035B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企事业集采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B944BC-BEFC-4DD6-BD1A-2F8D81D7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行政采购、部门采购与长期协议客户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0580F4-6908-4080-8CE7-3B0AB0DC9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9A5D5B3-5942-4251-B2C7-BD0997607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客户类型组织规则入口，实际价格仍按配置层级生效</a:t>
            </a:r>
          </a:p>
        </p:txBody>
      </p:sp>
    </p:spTree>
    <p:extLst>
      <p:ext uri="{BB962C8B-B14F-4D97-AF65-F5344CB8AC3E}">
        <p14:creationId xmlns:p14="http://schemas.microsoft.com/office/powerpoint/2010/main" val="10554403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0108FA-C096-4EFB-835B-ED2EC01A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9EF20B-0416-411F-9D2E-8F76A14A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主线B：客户主数据承接真实采购关系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B2AEFC-2160-41D0-A0B3-42217F3B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学校、书店、文具店、场馆、培训机构和企事业客户统一管理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A99760-52A7-4F45-99B0-CBD8CC99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客户主数据统一记录采购组织、客户类型、区域和责任归属，货盘、价格、报价与对账由此关联。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F05928-8B0A-49FE-B410-D9F17D580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C8A43E-E687-426E-9B30-83BD71EF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F6EC8F-62DD-4524-92AC-458E99426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28EAAF-2A30-40D8-8857-EC7FFC53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67B71A-3CBC-4A06-9A49-6B0DFC61A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1D36EE3-BBFE-42C7-A1AD-632953F37D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520985a9ae4be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A65322-B59B-4A47-B6CB-42296190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多业态客户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6FC07D-B019-4065-A1CD-26767374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学校、书店、文具店、场馆、培训机构与企事业集采统一建档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7340A3-265B-4791-B9F5-7770B84D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209E62-52FB-4DD3-B58C-CFC0B6A0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7A16DDC-CFAA-4DF9-8BDB-5492AC20C2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c6f75e39864626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902D47-3767-4CD2-94BB-29D29850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类型与区域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2A4A0E-CAFE-4D17-9325-1DBE04BB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客户类型、所属区域和责任人共同组织后续经营规则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1CA354-45A8-4BA0-936E-F3C049044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63F037-698F-4D02-A096-708BC2563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E31048F-C13B-4520-9E42-670F1259FB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0062d07e1e4bc7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0B7773-5503-4CCB-8D52-B91D8C70B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政策入口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915850-769D-4D3F-A954-CD9BFCF4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货盘、客户价、活动与报价围绕同一客户主数据配置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25DF79-4309-4196-B54B-CD3D08FF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988FFA-F010-4169-AB5A-82AC55B0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客户、价格、订单和对账围绕同一客户主数据展开</a:t>
            </a:r>
          </a:p>
        </p:txBody>
      </p:sp>
    </p:spTree>
    <p:extLst>
      <p:ext uri="{BB962C8B-B14F-4D97-AF65-F5344CB8AC3E}">
        <p14:creationId xmlns:p14="http://schemas.microsoft.com/office/powerpoint/2010/main" val="210324210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3B6430-1885-4715-94F1-13BBD84D8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3E92E3-54B6-45B9-8400-CC15D31C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主线B：先决定客户能看到什么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082125-76E2-4CAF-A695-FDFB0D6F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客户类型、区域、客户或账号可配置商品可见范围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52BFCB-3B75-484F-982B-76C77C4C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用可见或屏蔽范围组织学校教材、渠道文具、体育项目货盘。该范围控制可见与可订内容，不涉及下游零售价管控。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085B10-FC28-4B13-985E-F4E9D29B6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8CFEC5-F4B3-4F91-87F9-B63BC6000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10BF95-DFE6-43DB-8A7C-ABD43771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1C0A13-EF8B-4F58-BA50-214B41D3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18E35C-82B8-4D12-8EE8-0C14DA605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039A3EF-8B2E-4D76-8C25-2A8324B11D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cddd23ebc84ca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47027-DA54-4772-8DE5-F07E6922D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货盘范围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756FAC-C4E2-4418-A0E6-2B2CF1CA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先定义哪些客户能看到哪些商品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5A3B32-9445-4567-950F-B3487308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84207C-7DBE-4052-9E23-8FD3DD9ED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CD85F1D-A8EE-44B1-ABF4-148F093132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78a844823e4cc4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7BBA05-9055-45BF-AAB7-29914DAD2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客户维度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E0BAA0-5CD8-44B8-B60A-D71904A3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客户类型、区域、客户或账号按需组合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1C3E68-158A-402F-B90A-04071ADF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F7D978-D783-4A20-A190-D4D8AB3D3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E2A8102-3875-4187-9D89-0709323DA9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ace351c8ac4c46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6FDF75-FB0C-4E21-BCFB-7EF447ACF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5F2A96-318D-4E81-948D-6DB3A8104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不承诺控制客户转售价格或阻止信息外传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382C71-2055-43C7-9A3A-947790C65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9CECFE-2D70-4ECA-A1AF-6D1F9F438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客户先进入适合自己的货架，再查看当前价格</a:t>
            </a:r>
          </a:p>
        </p:txBody>
      </p:sp>
    </p:spTree>
    <p:extLst>
      <p:ext uri="{BB962C8B-B14F-4D97-AF65-F5344CB8AC3E}">
        <p14:creationId xmlns:p14="http://schemas.microsoft.com/office/powerpoint/2010/main" val="45660128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F4A070-BC7E-486D-A39B-9801AE68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419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04F12-C9FB-41CB-8D68-B52463E89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66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主线B：模糊需求先澄清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F32E25-D372-445C-B913-9D9561BA1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询盘记录公司、联系人、回复方式、来源和备注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861D7-5C04-4EFA-8A20-8A2D6F1AD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询盘适合承接“这台设备用什么耗材”“需要某版教材”等前置沟通。结构化多行项目需求应进入报价流程。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8694D2-F1B3-4520-AF63-2CC45DE17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584D8F-0D67-44CA-9AEE-C7CC254A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85FEE6-2CDD-462E-8154-AA58FB3CE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D99D9A-1DA3-4D2F-8103-91CFE600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57A8C-28E9-49FA-BF64-6A7BF066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74960EC-5F5F-4E38-A587-8E770497F1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1d0d554afb4b2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B27E51-AE4D-4DA6-A427-3ABFB585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收集问题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B5AC7D-3368-4A71-AC49-A0A9D0F0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先保留联系人、回复方式和备注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279D6D-8850-442C-90CB-5CBC3B595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9B5025-834C-48BD-91DE-BB0C6B37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9729672-C81C-4422-82D1-AE99FC722E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85e80fd6241c8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EA606-511B-4997-BE0C-0C347427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人工澄清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F04C6A-C0AF-4BB2-9593-68183D63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补齐设备型号、教材版本或器材清单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B5DE56-2008-40D6-8CFA-D952994D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625E38-1A72-4B32-B1C4-59F77DEF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F5B9380-01B9-4F1D-973F-C4532780B5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b4eda270274e85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CFE3B9-ACA4-453A-9E04-E1A104F30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进入报价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7A7DA1-0CF4-4508-9D65-2E327A81B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确认到具体SKU后再建立正式报价清单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5D368A-3633-4112-9DD9-CBC859E4D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5BAAB8-845A-4C49-AB34-949AD60E9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询盘承接需求入口，正式项目价格进入报价流程</a:t>
            </a:r>
          </a:p>
        </p:txBody>
      </p:sp>
    </p:spTree>
    <p:extLst>
      <p:ext uri="{BB962C8B-B14F-4D97-AF65-F5344CB8AC3E}">
        <p14:creationId xmlns:p14="http://schemas.microsoft.com/office/powerpoint/2010/main" val="63965657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FD6B2A-8A9D-4F8C-9A0E-9F010DF00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F52654-3A64-470A-8DD7-1144B691C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主线B：项目需求清单结构化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6F1D6A-A73B-4350-AB72-77C777A0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导入客户需求与需求规格，再匹配系统商品和报价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44322-ADD3-439C-A869-B5ADC093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报价清单可保留需求序号、客户需求、需求规格和报价。未匹配到商品的内容需要继续人工核对。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54B53-A9B2-482B-B5D5-99CA6634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9ED745-0D28-4A4B-94C4-5BE7BD0B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5AFE69-CB72-4ADB-B247-CF45E9D63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2D823-37E5-4BA7-99F8-FA041732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5D987E-9CAE-444B-8B21-1D51A07F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AAD4A66-96B9-4C9F-9A14-BFCCAA2093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e2735a1aed4bd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D75C0B-27A2-43E0-AF40-5AA21EEB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原始清单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CE5214-589C-4A07-BB1D-4040F023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按行整理需求序号、描述和需求规格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A58B4D-E604-4C45-B1C4-A608BD49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87A72-E186-4B47-8C78-EE7028B6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06055AB-CE2B-4719-A0E8-768545B392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7264e5e0e40c0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2346CA-D0E9-42E2-9003-3A6298CC0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SKU匹配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960444-646F-4FC7-9EAB-1ADF1BE8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搜索名称、编号、规格或规格编号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73ECD8-355D-4198-BC6A-846DC820D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0AF1C2-F552-4BFB-9B61-CCEDB3F7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275DEA8-500F-4B81-9211-ACB84F9D12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0948bd02984f06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DF847A-6147-447A-9B15-903A95E34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形成报价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3B2285-710F-4F84-A801-20050F5E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为已匹配商品填写报价，未匹配项继续核实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5118B8-5E9A-4AB7-93F3-92049766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D33630-FF4D-44A0-BA91-07A4038E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先保留客户原始需求，再把它翻译成可执行SKU</a:t>
            </a:r>
          </a:p>
        </p:txBody>
      </p:sp>
    </p:spTree>
    <p:extLst>
      <p:ext uri="{BB962C8B-B14F-4D97-AF65-F5344CB8AC3E}">
        <p14:creationId xmlns:p14="http://schemas.microsoft.com/office/powerpoint/2010/main" val="15749002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6E7852-B769-4F20-9909-B7DE60F9E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419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49103-E101-4D21-8141-9AF1E5A8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66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主线B：报价有明确状态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47829-0500-4914-8A53-C48F85106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待提交、待审核、待执行、执行中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0408D-3462-4C13-B68C-836586E3E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审核时设置执行时间。到时或立即执行后，报价规则生效。列表还包含历史报价与已完成状态，具体操作受权限控制。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115BEA-D9C7-40BF-BC55-2C8DCC343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BD6356-513A-4C3E-9AEE-14893A6E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28EB2C-8FB7-4FEC-A856-542E527F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8BEA24-0319-4165-AADB-4F12DB1B8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5CC833-E416-434A-8834-2DB6B40B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9547547-60C6-4870-8625-257789449A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13f55f63184db5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4565B3-A91D-4211-817B-D8C65897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待提交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C3F9B6-964B-4E29-9B5E-9D54CC7D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清单可编辑，提交后进入审核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9B725-C91F-4FED-B390-0E70DCA4C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4766F5-54FC-479A-8A24-06F4D40EB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046B18A-7799-428A-9B7F-00962098C0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5fb76520884942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BC0BF2-64B6-4961-A3C0-EFD80FD5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待审核 / 待执行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73CB6B-29E8-497C-AD13-B2704CCF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审核设置执行时间，支持到时执行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519620-E3A6-44F8-BFD5-1AE5391B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CF3507-050B-46C4-BCF0-F6CBEC30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8D05405-93A0-43A7-A3A0-E409F04647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245638e7cc4bab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8FAA25-BA61-49FC-A790-3B04D51A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执行中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FA66B6-2E47-4562-82E9-1BC1E2AB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同一客户或客户类型的当前报价进入运行状态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C99A42-0FA9-4172-B4E3-470CD5400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50A8D5-D69C-4D49-A653-FFF5E69A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报价执行改变价格规则，不等于自动创建客户订单</a:t>
            </a:r>
          </a:p>
        </p:txBody>
      </p:sp>
    </p:spTree>
    <p:extLst>
      <p:ext uri="{BB962C8B-B14F-4D97-AF65-F5344CB8AC3E}">
        <p14:creationId xmlns:p14="http://schemas.microsoft.com/office/powerpoint/2010/main" val="43171953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EAC1E53-E240-4227-A8D8-642CDDF5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E1E99E-2D01-4A16-B5D2-E22EB229D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主线B：三种报价用途不同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C21545-7378-42DD-BE47-8AA65CD9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固定、加价、普通报价，先选业务目的再填价格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212A85-ADF7-40F5-91BB-69C65BD8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不同类型需要分开使用。普通报价只留记录，不改变客户订货价。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A9E372-7D3F-49D5-BF98-E5478A4E0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A1ECB-BD86-4AB3-9919-3305439C1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AEA947-FECA-48CE-8059-1387D811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B2C486-43FB-4B1A-A6E6-66EC02A3A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5840E9-581D-4459-A21A-65842DCB6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41384C4-6A02-4F7C-8D79-A5B74228FF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316780bd464e5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CEF5CD-CA0C-459B-8443-59A21B0C1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固定报价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7FFD84-C001-4489-8804-C9254E00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为清单商品设置固定报价，执行后用于客户或客户类型价格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841EBD-0F53-4145-A165-178197D15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B34069-5CE1-4D89-B355-21BAA498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EE36B08-8ABF-405F-99E9-7BB5F73E0E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f5cb7297634f53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3649ED-139B-46EE-8A29-88300992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加价报价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58EEAC-F1C8-48C9-9E59-637255C3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基于最后一次采购价，按固定值或百分比形成报价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0E5F23-BEAC-4DB8-A99A-8D3BC230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CAFED3-788B-4C60-9B3F-E411412C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D6049DF-BD3B-4B6D-ADD2-59603BE01D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888e815c134db8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BA414D-5AAF-4B3F-BAFA-4FD8B4C1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普通报价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FF2CF6-909F-44F6-8E0F-B2C802041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仅做报价记录，不更改客户订货价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EB9FED-9FC3-4FB1-8C6A-7BC25034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423BFC-C746-4EB9-8B65-CFAE545D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F477D91-1668-4AE6-8232-C8A782EFA0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1b5dda69cd4c1c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B9EA72-BB29-4882-B38F-703D64DDE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价格基准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CDAAAA-5CC9-4BDF-BFDE-96D45680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界面支持销售价、零售价、当前客户价、最后采购基础价等计算参考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5BA09B8-B12E-43C4-AE97-05F59134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4CB818-1F06-491B-AE4F-17C479DC5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先明确报价用途，普通报价只保留记录</a:t>
            </a:r>
          </a:p>
        </p:txBody>
      </p:sp>
    </p:spTree>
    <p:extLst>
      <p:ext uri="{BB962C8B-B14F-4D97-AF65-F5344CB8AC3E}">
        <p14:creationId xmlns:p14="http://schemas.microsoft.com/office/powerpoint/2010/main" val="107620752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31A7138-4C73-4F40-9B8D-112CBC64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84DEE3-B832-46B7-9994-FE427ED9E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主线B：报价与客户订单的边界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5115D2-9C55-4CE1-817F-874C811B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需要落地价格的报价经审核执行后，写入客户或客户类型订货价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3D74F-65CB-48AC-B760-9C134FC3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普通报价只做记录；固定或加价报价经审核执行后形成客户订货价，客户再按适用货盘和价格提交订单。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ED65FC-0B62-4F39-9EA1-1C9FE663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0035A0-2C86-4EE9-A86F-79DD3817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50BE02-9AD8-4061-A0B8-76829792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CCFCAF-30E6-4175-AFF7-4D88A6A3C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157231-F58F-4C58-9941-ABE511A6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61232BF-08CB-433B-BCD5-6AB1ECF3CC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9ce58983a4492b"/>
          <a:stretch xmlns:a="http://schemas.openxmlformats.org/drawingml/2006/main"/>
        </p:blipFill>
        <p:spPr>
          <a:xfrm xmlns:a="http://schemas.openxmlformats.org/drawingml/2006/main">
            <a:off x="91440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B18504-3495-44FD-B1F6-B105F4E7B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8CADA4-5083-430A-9616-4917FF99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1390EF-BE2F-471B-A530-CE92CD9A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需求清单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4A0D00-AF8E-4854-87E0-A36FA9CAF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433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保留客户需求与需求规格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FE9C53-9879-42FF-B14C-67887B58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010B9E-0A04-4ED4-A23C-C51A40B5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252C4C-9843-49DD-BD34-0976CD0A4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4378B3B3-3EF5-465E-9365-AE1962BDBF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b5a11560784bd4"/>
          <a:stretch xmlns:a="http://schemas.openxmlformats.org/drawingml/2006/main"/>
        </p:blipFill>
        <p:spPr>
          <a:xfrm xmlns:a="http://schemas.openxmlformats.org/drawingml/2006/main">
            <a:off x="310134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CD4C53-ECFC-42FF-903B-89F9C6B67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3C87EC-EE67-4E04-BE28-F1F7876E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E8817D-EFB2-45F8-BEDC-EE5DDD0F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1242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报价审核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4E85C5-D72F-4AB9-95F8-7C5411C0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5433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确认报价类型、价格和执行时间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36D214-1F65-4A69-BE8F-BD198DDA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443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91B590-248F-4221-9DDD-D230BFF9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F5A277-5F92-4957-98FC-0CCE00A58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32AE84A-AF48-470F-AA45-68B9ED050C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28b08f53dd4ccf"/>
          <a:stretch xmlns:a="http://schemas.openxmlformats.org/drawingml/2006/main"/>
        </p:blipFill>
        <p:spPr>
          <a:xfrm xmlns:a="http://schemas.openxmlformats.org/drawingml/2006/main">
            <a:off x="528828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66F3D7-F849-4682-8411-F4855B757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1E2AEC-0348-42A1-845C-0A8A92AB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E46ABAF-4585-4D79-9898-97CEFF168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1242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执行客户价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A9CE6CA-8D6E-4322-AC17-7087D7FBF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5433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写入客户或客户类型商品价格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E549121-7E5F-4C6A-B774-764D286C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37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19CB7BD-6C64-4D08-BBA8-D60CAC25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363C66A-B01F-4E25-8387-8058A803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E3BD6953-B44B-473A-9D45-B2C1F3C136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ff9799f4743d1"/>
          <a:stretch xmlns:a="http://schemas.openxmlformats.org/drawingml/2006/main"/>
        </p:blipFill>
        <p:spPr>
          <a:xfrm xmlns:a="http://schemas.openxmlformats.org/drawingml/2006/main">
            <a:off x="747522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FCC4064-4BD8-4685-A82C-B40757CB9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9ACE98E-D757-4CD3-89B4-586B4D2F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72C764D-BEA2-448C-94A4-793AABBA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1242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客户看货盘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E4CB3EC-9F2C-4A83-B90D-B822CB506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5433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查看当前可见商品与当前价格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73747A6-3E2F-47BC-8BD7-940CD267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831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CB7693F-7245-4017-9A6D-5D960B95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DA53B5F-35E4-4589-820A-28776B32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509FC57E-CDB0-4254-BC92-A0582C411F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cc3745fbea46e8"/>
          <a:stretch xmlns:a="http://schemas.openxmlformats.org/drawingml/2006/main"/>
        </p:blipFill>
        <p:spPr>
          <a:xfrm xmlns:a="http://schemas.openxmlformats.org/drawingml/2006/main">
            <a:off x="966216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A9419D1-2EC6-440D-95F8-3AC786D77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862DA40-3ACC-4E1D-A7FF-F3CE3C0E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6E3BBA2-2D18-4681-A40D-3E4A45E3C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1242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客户下单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9D1A99A-8FCB-451B-8A2B-2DFE058BE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5433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订单成为后续采购和交付依据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85B321A-A9D4-4510-AE7F-587AF05FB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530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490D65A-7B9A-4115-96E8-60D505FE9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49911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报价负责执行价格，客户按当前货盘和价格另行下单</a:t>
            </a:r>
          </a:p>
        </p:txBody>
      </p:sp>
    </p:spTree>
    <p:extLst>
      <p:ext uri="{BB962C8B-B14F-4D97-AF65-F5344CB8AC3E}">
        <p14:creationId xmlns:p14="http://schemas.microsoft.com/office/powerpoint/2010/main" val="103151277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4F2E07-DBE1-4E58-9B5E-D21686FBC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841CE1-B40B-4BD5-B0FF-830BEFE5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主线B：协议价要有清晰优先级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5E9F29-59A0-499A-BF11-6A0AE2B15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客户指定价优先，其次指定等级价，再到默认等级价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0DFA52-E804-46ED-9BEF-4F9F347F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客户价页面可按等级或具体客户配置。多规格商品是否分规格定价取决于当前商品设置。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1E56C-1F11-48F8-ACE9-1900E66FB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0D1BF3-7708-4E0C-A85B-4C680D54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4BB1E3-4675-4AFE-9097-F6D472F2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7BB97B-208A-4EBD-84E1-38FD8D8A8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3B4B8E-423F-4D90-B009-C011DD0A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DD6AF97-7240-4EFF-BBB1-00627E7435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c792e6700c47f2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023436-95CF-416F-9529-96014705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一客一价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7591E-39AD-4255-8F65-A9B35A9EA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特定学校、书店或企事业客户按协议配置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A06146-E0C8-4090-8600-9205D673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8160B2-6B79-4759-B90A-66C73FD7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6CECF79-3123-4D69-BA39-30C3C11E9E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2becefc5ba4e46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FD3AF1-75B9-4918-AEA9-89F9B8D8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等级价格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49A3B9-606F-4C71-98B6-54435A0A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同类渠道客户可共享统一价格基础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FB1B61-10AB-4E07-939F-DFA095899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6D04F2-8E99-4878-99BA-D7FC2BE77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7A2C513-DB7D-41D1-9BF4-32E430A110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fa07955b6f4785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005613-A48F-453F-9AD6-5A3066CA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规格边界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2F74C0-0FDB-49B9-8CB4-D5ADF49C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组合规格差异价需先启用对应设置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957EFF-F116-4068-A440-6B2581591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50500A-20B5-4CB0-B7A5-A2E623D1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优先级写清，订单价格才可解释</a:t>
            </a:r>
          </a:p>
        </p:txBody>
      </p:sp>
    </p:spTree>
    <p:extLst>
      <p:ext uri="{BB962C8B-B14F-4D97-AF65-F5344CB8AC3E}">
        <p14:creationId xmlns:p14="http://schemas.microsoft.com/office/powerpoint/2010/main" val="84262723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1A1911D-C6A0-4603-B831-0D393456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1083D-BDF5-4EA1-937E-F059BFBCD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04 主线B：价格暂不确定时先保留状态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5221BD-7279-4860-A25C-0EBB09A09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预估价商品可提交，财务审核前必须核价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07CE8A-329C-4F69-8046-1BA69F0C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预估价商品在下单前提示客户，订单明细标记待核价；授权人员核清价格后，订单再进入财务审核。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96F759-A844-4ADA-B3FF-122DE324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B4128C-58C6-496D-95D4-E5FD9696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CB8A94-54A7-4EDD-9E03-47974120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4BB34E-D7CD-4B63-80F7-918BBECE0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E28585-879B-42B9-B486-02524E8B1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A0F2E25-9661-41E9-8DB3-533274A72B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4bf5200d164e7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103AE9-4994-451C-BA26-431C812A4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商品标识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67C044-E4A5-40B8-9BF2-6AD8DE8E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商品以现有预估价标签呈现，客户下单前收到提示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A91704-E8EA-439B-8A14-6532865A9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DE082C-7A63-4EED-89A8-FAD8EF9C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DED6428-5D8E-4538-AB69-EA9159735B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6b9970756a4d3a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86C041-84F4-4D49-8A04-57FE6DA60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订单留痕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1F6CC3-8D2A-429F-9352-FB351F80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相关商品明细写入待核价备注，避免当成最终价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8E1757-CE91-4EAC-8F98-DC1E23C1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EB1A56-B5B8-4FB4-9177-735CB664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AFADDF9-09FD-4135-A84D-E329C7F916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cc6c646bea433d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234F14-9F7B-48BA-B69F-7974D26A2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后台核实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19F468-60AC-4041-B3FE-387594C74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授权人员核对实际价格并处理明细状态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13AD34-BEFE-4BD8-8D0C-600291F3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4420E8-75A2-4C1B-993E-925B91CB1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E8C8AD8-A0E0-48E3-9D72-231920D422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905d420624438e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47A85A-7326-440D-85D5-8EB091F9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审核门槛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CC35DD-E53C-4E6A-89CD-C01922E8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待核价未核清，财务审核不能通过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9EC4C17-AB9D-45DD-915D-B3FE609F0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3F5E67-B91B-4891-9947-78ABB56B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预估价商品显示下单提示与待核价标记，核清后再进入财务审核。</a:t>
            </a:r>
          </a:p>
        </p:txBody>
      </p:sp>
    </p:spTree>
    <p:extLst>
      <p:ext uri="{BB962C8B-B14F-4D97-AF65-F5344CB8AC3E}">
        <p14:creationId xmlns:p14="http://schemas.microsoft.com/office/powerpoint/2010/main" val="163224853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1B8AA42-F8F9-46BE-AE81-A512CF59F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419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8791D0-CD7E-4202-8927-C54B535A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66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主线C：按窗口组织订货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8351E-8AD3-48E7-A5BB-015F0D702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开学、学期、赛事和预算节点，用商城专题承接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A4944B-43B3-42BA-BC8B-72C68DEEF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装修工具支持可视化编辑与预览。每次换主题保留商品、价格与订单事实，具体窗口由企业运营人员维护。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FB1A1-B472-42CA-A687-76CB1DF4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356831-D2C9-476E-843B-63CF621F1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AA19C3-F841-4734-8BE9-71FB6D0D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C8EE98-9564-46FC-B505-18B1CBE40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47625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E0104B-3CB4-47CC-B1F3-AA96CFC3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4438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手机商城装修编辑器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3B1C616-F300-4547-9B45-B4DE9D35F0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72512484264f33"/>
          <a:stretch xmlns:a="http://schemas.openxmlformats.org/drawingml/2006/main"/>
        </p:blipFill>
        <p:spPr>
          <a:xfrm xmlns:a="http://schemas.openxmlformats.org/drawingml/2006/main">
            <a:off x="949642" y="2362200"/>
            <a:ext cx="4234815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5676D7-5302-4754-9350-A022D384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114550"/>
            <a:ext cx="569595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46858C-600A-4D5D-B632-5564B97FE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BA2761-638E-499A-AA02-329D5B7E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46310B-FA7E-4BC6-BCA5-9AF3F9C4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247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换主题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1768C7-0E7B-479E-B9CC-6C99DDA9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571750"/>
            <a:ext cx="5353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按开学、考试、赛事或集采窗口组织首页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35E337-F3C3-4746-9021-28C6E5EB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181350"/>
            <a:ext cx="569595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442780-3D6E-48C4-AD7E-7CA60AC14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3AD544-9507-4689-BC7E-D8F8A033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8BAF24-F203-4D74-8DDA-E0FCD592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3147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挂商品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582E01-76D1-4588-9F76-A934414E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638550"/>
            <a:ext cx="5353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专题入口最终回到真实分类和商品详情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0D3588-9EB8-4A68-916D-DF25C3795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248150"/>
            <a:ext cx="569595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2F9CAC-4EA6-41C2-86FB-A22D2DD9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466F02-FA74-4422-B080-4D06DA6A6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90D367-01EB-4D99-B4AC-650B1DB0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3815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看当前规则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92FF20-BF4B-45DF-9DAE-675CA2DBE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705350"/>
            <a:ext cx="5353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价格、库存与活动仍以交易页面为准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B5C0DE-E5C3-475B-BCC7-538AB599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3AC928-99D3-4221-8377-35815DAB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专题负责导购，交易事实仍由商品与订单承接</a:t>
            </a:r>
          </a:p>
        </p:txBody>
      </p:sp>
    </p:spTree>
    <p:extLst>
      <p:ext uri="{BB962C8B-B14F-4D97-AF65-F5344CB8AC3E}">
        <p14:creationId xmlns:p14="http://schemas.microsoft.com/office/powerpoint/2010/main" val="136814874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FDDCBB-DFFE-446B-B34E-EA5D1527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82BE7F-B5CE-4B89-B960-F0C08FAD8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主线C：商城首先要好看，也要好找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7AAC9F-902A-4BFE-9F5B-66B7BB235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PC与手机商城共同承接文体用品的季节订货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2A0D16-B175-4192-B706-100A43F5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PC与手机商城共同组织文体用品目录、季节专题和常用商品，商品详情继续承接SKU与价格确认。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F559F2-4A0D-4976-A83B-0A9FFD0D5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96764-7AA1-4301-9257-5FB29B2D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35EDDF-EE63-403F-AC90-04DA5CA68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E7C334-4840-4297-B825-52BFCA8E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772400" cy="3657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706245-69B9-42B0-9ADB-A0C9E4C3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14550"/>
            <a:ext cx="655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PC商城首页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2194F1-0396-44EC-ADBF-E11F81D17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10502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59DFE1-27E4-4223-893C-70458F0A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2407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1C8F81F-2B62-45F5-AF95-B79B629F81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5bfa347fc4abc"/>
          <a:stretch xmlns:a="http://schemas.openxmlformats.org/drawingml/2006/main"/>
        </p:blipFill>
        <p:spPr>
          <a:xfrm xmlns:a="http://schemas.openxmlformats.org/drawingml/2006/main">
            <a:off x="1981200" y="2381250"/>
            <a:ext cx="5181600" cy="3238500"/>
          </a:xfrm>
          <a:prstGeom xmlns:a="http://schemas.openxmlformats.org/drawingml/2006/main" prst="roundRect">
            <a:avLst>
              <a:gd name="adj" fmla="val 352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AEFA63-599C-4F84-92B4-F1A3F83E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240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9F56C-E4B1-4499-B780-64582BA8F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8944" y="19812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6627240-D450-49E5-82F9-487B8F7617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a0013c6d68499e"/>
          <a:stretch xmlns:a="http://schemas.openxmlformats.org/drawingml/2006/main"/>
        </p:blipFill>
        <p:spPr>
          <a:xfrm xmlns:a="http://schemas.openxmlformats.org/drawingml/2006/main">
            <a:off x="9453649" y="20574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51C714-2EE4-4BE0-B0F2-63241139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6959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4BB6C5-E19E-406A-9ED3-04832090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57054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文体用品业务示例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11EAA-5192-47D8-86F6-3CEC88CF5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5905500"/>
            <a:ext cx="600075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7B29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792A79-C025-41E5-96C1-8BE50F67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943600"/>
            <a:ext cx="5695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首页讲场景，分类帮助找货，详情完成SKU确认</a:t>
            </a:r>
          </a:p>
        </p:txBody>
      </p:sp>
    </p:spTree>
    <p:extLst>
      <p:ext uri="{BB962C8B-B14F-4D97-AF65-F5344CB8AC3E}">
        <p14:creationId xmlns:p14="http://schemas.microsoft.com/office/powerpoint/2010/main" val="163300675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D57D87-4DDD-4F63-BED6-34430557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EF851-924B-4921-ACD2-6743EBA01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主线C：高频补货要少走重复路径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86118A-F507-4DD7-906B-44D310C9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常用、收藏与已订货商品，帮助客户快速复购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6E47BF-1FEC-4B58-B352-1F5CE8BF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文具店和办公客户可从历史关系快速找回商品。每次复购仍需确认当前规格、价格、库存与活动。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A083C9-4D0E-4E96-88A6-46D87672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08D1C-917C-4FCC-8ECE-B934318AD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80A0A9-358A-46E5-9AF8-7BB8BA9B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3EE9E7-0BB0-47D7-9B49-24E01CF4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67433E-19DB-4E1E-9152-F6850E95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C79A06F-1214-4D13-9105-ED06605F8D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eb24b93843484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5B6CAD-3902-4F89-BBA9-F814EB21A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常用商品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19CF2D-6E41-4A77-82D8-A6FDBABF8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沉淀高频补货清单，减少反复检索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FB70EF-4312-4009-AC2E-B8E76943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32BAED-D54F-4AF0-B4E0-AAF1A2A16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92F0DC1-F094-41DD-A795-3AA48A5D40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aad5178ed14afb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051AD6-00F5-41FB-9A0D-0E0A48FB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收藏商品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57D77F-B35E-48C6-B744-CD069089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客户主动保留关注商品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9AEB22-BBD6-4F8A-9EBE-C15291558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F332A0-9E86-4175-8B8F-5C6004CB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EA9A5B4-3535-4572-B64C-B32745A3E3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1bb0264639495f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88BBA6-428F-48D4-8A4F-AFB012F3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已订货商品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6F6CCC-D4F9-4F1E-BB16-46C19CC6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从真实历史订货关系回到当前商品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130B70-D8ED-4FE9-99C6-7B934E8D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4BB027-044E-4B08-A978-D1CEB2B2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A03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2CA01D7-EE44-45A1-A6C5-D0D58CDB15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7735199994fa1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90443E-1C9F-41B9-BCC8-827BFA9C4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重新确认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19F943-AC8B-49C8-9754-5C4DB46E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每次复购按当前规则重新计算价格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AD096D-65E7-457C-8C8F-0D9EFE5A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8A879A-5526-43D4-ABD7-7EEF7520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复购功能加快找货，补货数量仍由客户确认</a:t>
            </a:r>
          </a:p>
        </p:txBody>
      </p:sp>
    </p:spTree>
    <p:extLst>
      <p:ext uri="{BB962C8B-B14F-4D97-AF65-F5344CB8AC3E}">
        <p14:creationId xmlns:p14="http://schemas.microsoft.com/office/powerpoint/2010/main" val="697776178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24B791-BE9E-43AD-A221-8E370D18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E940E-A6AD-492F-8E01-D9F55E69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主线C：提前锁定需求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E46C63-2138-49FA-9F1F-BB1D13815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教材预订、团队用品和开学套装，可用预售组织窗口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13AB03-F2A3-4B17-8678-B6FAD9AA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预售可设置活动时间、预计发货时间、客户类型、商品规格、预售价和起订/限购。当前范围不含定金尾款或生产排程。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69D825-4AA0-4BEA-A29F-01CE5FE9E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320F9-EB6E-4E78-B683-03FDA7D2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37EE7-F69C-4E63-AB0D-F65E39BC2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93F4FF-A402-42BB-BB02-93210525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2BCEAD-0A17-423E-820F-6E7FF15C9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45F41AE-F68F-49F6-9EC4-7F2B9E0A37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0912cd287a4bd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DEF2E3-3DE8-47F2-BECB-991E8374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教材预订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35A4D3-45C9-4A29-88E3-878643A1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按学期收集明确版本与册次需求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953529-BC8D-4A25-9B51-A2C3B2FD7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C5F64D-8730-45EA-93CC-10F8DD31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B7B269F-AF0A-451C-94DD-42F1664634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ad30be6aa74d1b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A70E78-2B69-4376-BA7C-572D30A34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团队用品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079773-0FBD-4C90-931A-C677A7F1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按赛事或开课节点汇总尺码和数量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09437C-94A6-4C4D-BBDC-C3A8151C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610264-269D-4944-A2C4-BA1A1C49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DD36945-561C-4C39-B9A3-27D78ACBB6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549cb57fda44c2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8DA0E6-4B70-4D8F-8B15-98942050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规则边界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A82B82-05B4-42C1-9092-5A7BCA17C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多单位预售使用最小单位，且不叠加订单促销或优惠券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4D8FEC-E0F4-499A-9C03-7EC17700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223FF2-C77A-411C-B72F-9E822506F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预售用于收集订单，当前范围不含定金尾款或自动排产</a:t>
            </a:r>
          </a:p>
        </p:txBody>
      </p:sp>
    </p:spTree>
    <p:extLst>
      <p:ext uri="{BB962C8B-B14F-4D97-AF65-F5344CB8AC3E}">
        <p14:creationId xmlns:p14="http://schemas.microsoft.com/office/powerpoint/2010/main" val="291957683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E21E16-709E-487B-B0A7-FFE843E3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FB4F3-DA83-4D00-8EDA-DF2D3E663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主线C：活动围绕季节目标配置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0AEC7A-64FE-4921-AF38-481370F9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直减、打折、买赠和订单级活动，按客户与商品范围执行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9CB322-8F2E-4921-862E-7DB3A9A9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开学补货、考试用品和赛事物资可使用现有促销类型。活动结果进入订单，最终适用范围以当前配置为准。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6039D9-06ED-470C-8F3C-C4F894E7A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BEF9B5-CDC3-454F-8D7F-44F8A69E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6F0E6-33CA-41D4-96D3-6EC18B40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C310FA-E65D-4784-BEC5-9213FC1E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7DDE83-4424-43F9-82B1-E27E5F369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BBE52A2-5A4C-4554-B057-F030F46827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65c86aa00c46c5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3C9314-79BD-4563-83D6-4B1B07E9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开学补货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493D72-AECA-4580-A3A2-0EC77FE76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常销文具按商品促销组织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8DABF5-57F4-46EC-AF82-30989C67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9CA176-896C-4191-A759-AE79BAABF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557C134-3B24-400E-9D9C-7F0319C6BE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c795b9d2354f0a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1B051E-4252-466B-845E-CA2D1E32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项目满额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5B8415-13DE-4040-891A-498F1352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订单级活动按当前规则配置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2EC1A9-8BAC-4AF8-A596-97097F12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7B3B61-916D-49FE-ABFB-FB02800E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6469539-DFEA-45C0-9C21-5006D73D9A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438b24d2304001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562E8E-EEC9-4F26-AFE5-9AF87BD51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赠品选择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28F1C7-525E-4BD0-9453-F8B7132A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使用现有赠品能力，不把赠品藏在聊天备注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2DDF73-E338-4081-BA4B-1D9A4DF36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BE4FD8-148D-46D6-A660-EFE5BEE4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活动规则进入系统，客户看到什么以当前订单计算为准</a:t>
            </a:r>
          </a:p>
        </p:txBody>
      </p:sp>
    </p:spTree>
    <p:extLst>
      <p:ext uri="{BB962C8B-B14F-4D97-AF65-F5344CB8AC3E}">
        <p14:creationId xmlns:p14="http://schemas.microsoft.com/office/powerpoint/2010/main" val="76525944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FD4E8E-DEA8-4811-B0C2-8B2D6847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81440C-CF2C-412E-BD72-1AAA1338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主线C：成套销售先用商品套餐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4AEB95-F4D7-47D2-AE0C-C68AD1143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开学包、班级器材包与办公补给包，明确包含商品和数量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24D2A-93AA-4335-8B8D-4F6C55480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商品套餐可配置最多200个商品、套餐价、客户类型价格和可见范围。该能力表达销售组合，不能替代生产装配流程。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CF3B30-DA3D-4A81-BE3E-7EE3E25A8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027840-B274-4DE7-B155-297F67CD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F36684-557C-4650-B5D3-5088C7C9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7FA277-5C41-4F97-98FE-418975F1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AC334A-D730-44C9-AE46-5E41A260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E7E46B3-0B3D-42BB-A654-5004EB2C6B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ca53980768458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1393F4-9553-4E8E-8553-785534198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开学文具包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B25B8C-9CA1-4F5D-92EE-9CDA1F93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笔、本、尺规和收纳用品形成销售组合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BFA514-3476-4B18-A3FF-486FE257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53BD95-BA6A-4090-ABC0-8C9C49D1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A3019A9-A8C5-473E-8C8A-30F2412C5B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13be3cacba4548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4F3085-F3BC-4CC2-95C9-18EE380D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班级器材包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CE8890-5675-4C05-A87E-1DDF29746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球类、标志物和训练用品按清单成套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305521-2D1E-4A27-85D5-E5CA13EDA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A13FBD-65E5-43E9-9DD4-66A60C4A9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90BAD62-723E-456F-8D9C-8B7DB0156B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65c4c6fdb84acb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57ED14-0EC4-4E30-B46B-3C118576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办公补给包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358BAD-6669-4907-9F26-60361A77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纸品、装订和书写用品按部门需求组合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36AB80-7817-4188-BA61-20AE1B38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30188C-2187-435B-BD9C-AC1394E6D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商品套餐表达销售方案，当前范围不含制造BOM或自动组装</a:t>
            </a:r>
          </a:p>
        </p:txBody>
      </p:sp>
    </p:spTree>
    <p:extLst>
      <p:ext uri="{BB962C8B-B14F-4D97-AF65-F5344CB8AC3E}">
        <p14:creationId xmlns:p14="http://schemas.microsoft.com/office/powerpoint/2010/main" val="101725499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5FDF35C-13E3-4BD3-82A6-03730852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37BCDC-6FFF-44C8-8C51-2EA66409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主线C：订单是后续供应的唯一事实入口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E4A123-608F-4C12-A778-AF5D17EA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日常补货与项目采购，最终都进入真实订货单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2317B-D4EE-4959-BE7C-65B89279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商城提交或后台建单进入统一订单列表，各岗位按客户、交期和流程状态继续处理。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666728-A65D-44F0-B840-75F67D97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9055E9-D100-415B-A87D-85B31780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2F8776-5521-45CA-BA19-3E92C8AA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1465BB-340D-4E61-BAD5-11D8E09B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0CEA07-213B-41DC-8487-DBE26EE77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订单列表与完整菜单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2A98E2-5664-4174-9059-858713FA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7D0395-CEE1-479D-8AA5-388C5DDD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E1400AD-CCA6-4C84-837C-690FA067DB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5c8b85c1684a9d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F56B26-E9E5-49A3-B1C1-4F975CC1B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E5E191-D6FD-4D01-9D94-44C3B7E9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0BEA1D-2C45-427D-94D4-41702C89C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8F1714-F07D-418D-BCA9-4FC33AAF1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订单来源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553EDC-994F-480B-8E01-5182026C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商城提交或后台建单进入统一列表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071D4A-4C30-45E8-8D26-78BEF7452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D5DCC3-1040-4FD6-8D7B-1EEC54A3B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BB658F-0C77-44E4-B523-E18F6D769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048F7-D293-45AF-8809-447DA563E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状态跟进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049B1E-C310-453D-8286-3CD292C41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按当前流程跟踪待处理订单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07240A-1A0C-40F4-8543-C5C9179B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4A78E9-93F1-4C65-A12D-DEEE333B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E04817-6118-4391-9BEB-DF879952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F31E19-518E-45E4-8621-3C74DD46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单据依据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DE9C33-C1AD-4859-8D7A-0245D8E0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客户、商品、金额与状态集中在同一订单记录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5DD861E-7695-4E82-B549-304CFCBA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67DEF2D-413A-4783-AF98-144F8A14F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客户需求只有进入订单，才能支撑采购、交付与对账</a:t>
            </a:r>
          </a:p>
        </p:txBody>
      </p:sp>
    </p:spTree>
    <p:extLst>
      <p:ext uri="{BB962C8B-B14F-4D97-AF65-F5344CB8AC3E}">
        <p14:creationId xmlns:p14="http://schemas.microsoft.com/office/powerpoint/2010/main" val="1671007670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AE2281-0885-4186-A182-D79CCC36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B1E7D7-B223-4558-AAC0-5D1C9BD90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主线C：一张订单看清所有关键事实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5F603D-E951-4E77-A96E-35F3971B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客户、SKU、单位、数量、价格、备注与状态共同留痕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51D2D-D06A-4C1F-A7D1-18A00E8A9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教材版本、耗材适配说明、体育尺码和交付要求应在提交前核对，并在详情中可回看。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9961E-8180-4165-A49B-25D0DE4CD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DB8143-CDC0-40DC-AB44-480B42F25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6ECDFF-749B-4526-8B52-80384FF3A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168FB4-2FF0-41AA-8720-054F31EC9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FCDDCC-FE7E-48F8-B393-C10ACB844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订单详情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EF4422-F4C7-4074-9756-7946752FF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93FE65-3973-4F20-BB44-7C38D82E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A283F3A-01DC-425D-A4DB-7373C0625E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8e3f2d8f1d458d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85F72A-4E8A-44B4-91D8-E448B02A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DFBECA-F8DD-4317-A3CC-6FD3C0C0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1CC579-F934-4875-8FE2-6C054A42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333ED9-57E1-4D1F-9229-8BDA8B32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客户与地址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C66279-984E-44BF-80FE-08DC0BF2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明确采购主体和交付对象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4A8582-1590-4498-8808-F9F31090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8A7329-F00D-4D9B-B998-F1608D74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F6CE15-D8B6-42BF-ADDB-388ED876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8B9D0F-BE3E-4B1A-86B1-932C89744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商品明细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BCAA09-AC69-4968-BF9F-318DE3637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回到具体SKU、单位、数量和价格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0AE755-B932-4EE0-B3A6-18931C6A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D4C78C-0408-44FB-960C-6576B2AC4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05CFC2-68D5-474F-AAD1-5BE808898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EE625C-94BF-497A-BADB-355F6A305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备注与状态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D8AA55-7431-4460-9ECC-EC397E2C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保留项目要求及后续处理节点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4E82179-B4E3-4D07-9401-5FAE9EA3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93F321-341F-476C-83E7-CA5C4E7CA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所有角色围绕同一订单事实协同</a:t>
            </a:r>
          </a:p>
        </p:txBody>
      </p:sp>
    </p:spTree>
    <p:extLst>
      <p:ext uri="{BB962C8B-B14F-4D97-AF65-F5344CB8AC3E}">
        <p14:creationId xmlns:p14="http://schemas.microsoft.com/office/powerpoint/2010/main" val="1484074765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E31CCA8-C851-4CAC-9AB0-BD58544EC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55B652-13A2-495A-BE77-0EB997606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主线C：订单核准用于受控复核价格例外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C2942-ED93-434D-885D-EF9F952A7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核准页复核SKU、单位、数量和价格，数量与单位保持只读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4F806-364A-4721-9A63-3D4057F9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行单价只有在销售设置和权限允许时可改。报价价锁定时不能随意修改。每个订货单仅可核准一次。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C6229E-190F-4192-BEC3-0CDC9044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BF591-464E-4357-8404-CC402DE18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CFBC78-5E73-4705-A018-AEE859247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6F1D55-E246-4AAA-AEE4-FAF7A24B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6D9699-6E0A-473E-9C9C-4A75334D7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订单核准与权限边界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E4D7DC-339F-4C9D-A3B7-992AD79B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835E70-7E6F-4F7A-8C18-EBD9F45A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9D2D94A-512D-48FC-B37A-01D4A0E4E0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59561bfbe497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150897-3D71-4493-90C8-A914F834F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78D9CA-4698-4C1F-BE24-E3062310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3C8984-FBD5-4CB8-8354-EEEFDA42A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465561-E999-40A5-8D32-C370E00B2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复核事实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E26595-7B83-4A89-9322-4A87CD35F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确认SKU、单位、数量与订单金额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1474FD-8FCA-4F91-82EC-35097D5C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3BA1FA-93E0-415E-9A03-6E8BAAF7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185F39-84FF-41DC-B181-29AEE84D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1C5A38-FFF3-4967-B659-7F24FB9C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授权调价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30C37C-B289-4526-A715-31347B41D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仅在配置和权限允许时处理行价或特批金额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107B72-6087-4344-9FE8-7E841056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F7829D-F4AC-4040-901E-E4163D95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307F6BE-9270-4B6C-A3F9-62F350D3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734016-934A-4DD5-A4A8-5A7962BE1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一次核准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053C5A-EABA-4E08-84F7-D7A704CF2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核准后形成新的订单金额依据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5EA8E7-E256-47FB-B4CA-1A491DDB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C3BAB4D-5E6E-48CE-935C-34E5E037F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核准按权限复核价格，订单事实保持可追溯</a:t>
            </a:r>
          </a:p>
        </p:txBody>
      </p:sp>
    </p:spTree>
    <p:extLst>
      <p:ext uri="{BB962C8B-B14F-4D97-AF65-F5344CB8AC3E}">
        <p14:creationId xmlns:p14="http://schemas.microsoft.com/office/powerpoint/2010/main" val="612196670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AF9C3C2-6FC8-41AD-84CC-3C3B7A05C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064721-05F5-415D-B3E9-043DC286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主线C：手机处理订单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EAFB01-5A66-46A3-83E6-FBC628E1D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外出拜访与项目现场也能跟进订单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079E40-C779-410A-8D0E-C20DDCA4E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按状态找到待办，打开订单核对客户、商品、金额、备注和收款进度。学校与书店现场提出的变化可以及时回到订单事实。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18A6D4-C084-478F-ADB3-46DEDC1F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73655C-319D-4246-9C35-C5F0AF16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A09DB9-F349-404E-9D78-030AEF1D0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324C19-8DC1-4971-8FCB-76BFA76F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04BB02-C589-4BD1-9F9A-AB9EDFD1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2E6E668-D4C2-4522-B581-53FCA60A2F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7ad0c55d7447ec"/>
          <a:stretch xmlns:a="http://schemas.openxmlformats.org/drawingml/2006/main"/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4898CD-EE69-4685-8A46-3AB5DF8DB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1846B9-8C31-4CA0-B87C-16DCC2D7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 · 手机订单列表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3163F-44DA-428E-B270-4C204641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A87C25-3B97-46D7-AC4C-0D78CEF5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5241657-D6EA-4998-A429-DF6037862B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a7147c93fc440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C79AA8-D367-4454-8892-586F2C31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86E4E6-1222-43B3-9B5D-052479608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52C87E-078E-43D1-8EAC-6D73AECE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ED40A7-9CD1-49D6-9D6A-120170EB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A83A00-8D8C-4623-A437-4FE12482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077478-2E3E-4A5F-A9C8-8F6024BC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按状态定位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226297-62B3-4601-9130-854F608C0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列表按全部、待确认、待审核、待出库、待发货分组，项目人员可快速找到待办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05F201-2CB5-4816-93F6-FE552BEF3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0314D6-01DF-4FCE-8612-8662A96B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4BD581-44FC-4E28-BCEE-A8D92F144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EA3CC1-CB6E-4D8C-BCD9-13FC4EB0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核对订单事实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6975EEE-12FF-4A0C-B13D-58AB153B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客户、SKU、单位、数量、金额、备注和状态集中在订单详情中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7950E6-D802-413A-9C58-5741B2764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1D03A2-0083-494E-8825-1A1D919D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DF3E1B-B28C-41CB-9F35-CAF37349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7A92F76-BD9B-4289-96B9-5D09388C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动作受权限控制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8A0E3DD-54D5-415F-9D58-CFC1BC90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订单状态、账号权限和应用开关共同决定可操作动作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DFF55BE-129D-4D67-8BAF-C023BC6B6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EEDE5CE-4FBE-4242-B17F-141AFF49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教材现场核版本，文具补货查数量，体育订单核对交付时间</a:t>
            </a:r>
          </a:p>
        </p:txBody>
      </p:sp>
    </p:spTree>
    <p:extLst>
      <p:ext uri="{BB962C8B-B14F-4D97-AF65-F5344CB8AC3E}">
        <p14:creationId xmlns:p14="http://schemas.microsoft.com/office/powerpoint/2010/main" val="1726673972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8730D24-022A-41AB-821C-6A0EA1B2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8CDDD6-1B0D-410D-B6ED-D726D3D0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主线C：先汇总真实订单，再谈采购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24483A-AC0A-4E11-9850-3D81186DC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按商品汇总把已审核订单还原为SKU级数量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445A45-127B-42CE-9BA1-771BB849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示例订单汇总为46件、5个SKU、22,680元；商品汇总和客户商品二维表可导出，用于采购准备与项目核对。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3A1717-44D0-4EBD-9CA6-B8B182B66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DE8FA9-96B3-42D5-B406-C5C1F2F8D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3666C4-005F-46F4-84EA-95832E68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2E11C4-1B8E-4C74-BDDE-06D51989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B4D1DB-6224-40A9-A128-5368F5D1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按商品汇总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04C7B6-3DCB-432E-908C-A73A6C11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A8847E-CC71-4EDA-8313-EBC1BBC0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6FF824B-E15E-405E-9D8D-7A721899FD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b7c3a91c884bc7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0CAD87-DABE-4672-8C6B-92B49B42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28FCA6-CF1D-4B70-A08C-222F7D058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72AE01-5654-4030-8D43-84E3D879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B7C91C-7970-4515-8115-CC3D98FAA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SKU汇总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193CA7-D7D0-4504-9A05-BD4C1F6F8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按商品、规格与单位查看需求总量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9B07CE-56BA-4022-861E-8AE7B830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239BD1-C655-4A84-A5E8-83FB8BD24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EFB461-FA0F-45F3-999B-62FBADBB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4BDA8D-4CA2-4A18-9524-D31B8B8E2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客户维度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1B549B-E27C-4D55-A40C-7002676E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按客户或客户类型筛选需求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57401F-AD2B-4D1F-B621-7C23A70F8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C10AAF-2E90-4574-A240-C954E8A9B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969C83-8572-4F25-AA20-F1B2C745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E364E0-6009-40BA-A5D4-14ABFD37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二维导出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C98A14-D9DB-4574-86F9-C332602C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客户 × 商品矩阵用于人工核对项目需求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DC6E3B-87C5-4E62-94F1-25F5E95A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D13A81-E524-42BC-A4DE-D112FFB4E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汇总口径来自已选订单事实，与系统预测销量区分</a:t>
            </a:r>
          </a:p>
        </p:txBody>
      </p:sp>
    </p:spTree>
    <p:extLst>
      <p:ext uri="{BB962C8B-B14F-4D97-AF65-F5344CB8AC3E}">
        <p14:creationId xmlns:p14="http://schemas.microsoft.com/office/powerpoint/2010/main" val="178792080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7A63FF-DF3F-4FDB-A8E8-BE3455A3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74F0D2-42EF-453A-BA94-0061E71F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主线C：以销定采先算清缺口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4579A7-CD6B-4C76-9BD1-C0EF7DD6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订单量、系统库存、采购在途和已出库共同形成采购参考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CF04A-C83E-485D-A380-9A9698E14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智能采购按已选订单和库存事实计算默认采购量，采购人员再确认供应商、采购量和采购价。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A1EC29-6EE1-411A-A1B9-ABF0B7B9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95B604-69F7-42F6-B678-902BC661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67EBE2-8751-41D0-BC50-9816C9F0F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F884E0-0E03-4F11-BEBE-9CE527F3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C94A77-FB82-4A62-B044-0EC0D5AEE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0D2C0B1-48AE-4254-80F6-4E65AEFBB2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98aa1459eb482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29741B-EB2B-49A3-BBE6-77258756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需求输入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A67B34-6899-407E-9DEA-9BB727EB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需求来自已选订单的商品、规格和数量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5AF968-0767-49FC-81CA-8C1A65B06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CCC7B0-7D92-452D-BC97-5131EAEC5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F4B77F0-6C57-4A8E-A4EA-C93940D1AC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cf613ffb5640f4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413B40-56B6-4F59-95AB-74E8DA2B6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缺口计算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AECA85-6B2C-45A1-A402-7118CFD3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默认采购量按现有公式计算，并显示库存与在途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69CFDE-31AB-49FB-8AC5-6CC5015B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F75B07-4FB2-4B85-9381-1E1399E57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70F4A17-D29C-407D-B4FB-3CF57B6E30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3a65c4ba244a74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54D151-A2B1-4BA8-9D52-A4371B81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人员确认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F6C8AF-D6B0-4AE3-9A7C-627C27B2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供应商、采购量和采购价由采购人员负责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D9638D-3478-40F3-B753-46A451D2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206FDD-FD2A-4AB0-8CF4-0975411DB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现有能力采用规则计算并由人员确认，不含AI预测或无人采购</a:t>
            </a:r>
          </a:p>
        </p:txBody>
      </p:sp>
    </p:spTree>
    <p:extLst>
      <p:ext uri="{BB962C8B-B14F-4D97-AF65-F5344CB8AC3E}">
        <p14:creationId xmlns:p14="http://schemas.microsoft.com/office/powerpoint/2010/main" val="1793734412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4B7F4C0-2AED-4F27-923A-8900DCDE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C38EB-70CC-4028-AD65-41299DB8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主线C：四类商品采用不同周转策略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79140B-CCC5-479A-8A09-3FF6A852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库存与周转指标帮助识别积压、缺货和补货节奏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12A3A4-2366-47AC-9178-75416894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周转天数基于系统库存、采购在途、期间销量和销售周期计算。无销量商品会被视为呆滞，最终决策仍由人员完成。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65013-4B9E-48E5-BA3D-DAA950E4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BDC1D9-04B0-4595-809E-6B3A4210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A3B4FD-922E-4815-B69D-29DA6E49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AFAD86-30A6-42C5-8B14-10D4D096E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6F5C89-BFED-40F8-8D82-F0A5AB17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库存与周转判断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B23C31-E3C2-4001-8222-124A5D11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3458D-C167-48FF-9F29-1363685C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303DEB5-C6CF-4E27-9794-62257BED33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b89fe3be9546b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F4C9D-F01A-46C9-9848-4A7C0622F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C0A45F-F87A-4CCA-8B51-163ACA11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2F64F-85BE-4A2B-8999-96B9131D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20EA60-606C-4930-ADD9-91D24CC6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当前库存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2CE012-C289-4F95-8CD1-AB64C455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查看具体SKU的系统库存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2C94D3-4685-42ED-9EC3-07160430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E4B5B8-17EB-4E00-A1B0-A3D429FB9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B59654-3CFD-450A-B6FE-36953B23E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82B74E-0AC2-4B06-B59F-5BB2090A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周转天数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DDC4C1-5DA4-4F1B-8A94-C13F877B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结合销量、销售周期和采购在途计算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3A9BD0-3794-4B0F-BD23-476633E3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D35683-4C32-49FD-9564-661B3BF0B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2A31B6-4E87-4132-A4A0-1F409B0F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15288B-2310-47DD-8F85-43CBB55C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差异策略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52A39E-E44A-486F-98B4-0F6D3D82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教材看版本窗口，耗材看稳定复购，体育看赛事节点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607385-4856-490B-AA6D-89411F98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D656A1A-ECD1-4D68-A817-8F2072D03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周转是辅助判断，不承诺系统自动给出最优采购结论</a:t>
            </a:r>
          </a:p>
        </p:txBody>
      </p:sp>
    </p:spTree>
    <p:extLst>
      <p:ext uri="{BB962C8B-B14F-4D97-AF65-F5344CB8AC3E}">
        <p14:creationId xmlns:p14="http://schemas.microsoft.com/office/powerpoint/2010/main" val="850112421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60EEE16-C35B-45E9-8630-A7B682817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DA9CBC-0258-499D-A281-316389F6D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05 主线C：手机查询与仓库现场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52BA31-7D32-4EEC-B1A8-D185FDDB8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商品查询与仓库作业进入同一部手机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50505C-344D-4221-B5C9-58CF5FF1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业务员先核对商品与可用库存，仓库人员再从真实应用入口进入扫码、盘点、出入库与调拨。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DCF400-9C53-4584-9388-03A83647C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F9FD08-409A-46E3-B0A2-8B96EC027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DDC76B-A77D-4B72-9814-A0FEF6A3E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C892ED-7D94-4856-94B8-787C14F7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6FA18B-16BE-494E-8B84-60165D92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AE9C1E6-CB5D-4D21-9291-210FA3C07D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9557c04a63411e"/>
          <a:stretch xmlns:a="http://schemas.openxmlformats.org/drawingml/2006/main"/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9F4F11-FCC7-454F-B488-7AF34CF96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FAC7EB-9E6F-4E0C-BF35-9B091E91F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 · 手机商品列表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9407AD-6245-4C21-AF16-4FB2DBAD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3D745E-C3F3-4B7E-97AD-6AC4691B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83CBBF5-F47D-42EC-9359-76CEE267EB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7f96a069194c05"/>
          <a:stretch xmlns:a="http://schemas.openxmlformats.org/drawingml/2006/main"/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9C7CB3-E0D9-4ACE-9FD7-12914FDCE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BE64C4-4F72-4DE4-A877-A03614E10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 · 仓库应用入口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65C5BD-9700-42D6-BB24-713B480C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7604DC-8505-4379-BB2C-9B77F1D29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457509-F728-40BA-9E94-CCB508342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DEBB8B-2D98-4F96-9B9F-E5C43232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商品查询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2C7937-50DB-4F9A-B376-0B6BF95DD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随时查看主图、编码、价格和可用库存，现场确认具体商品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8ECC7D-4E1D-40E7-A8C0-67E2957D3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84AA2E-F84C-4784-AD5D-B74808AE7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63CED0-5BF3-4A1B-BB81-E4EB26C8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B29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C21AC3-06DC-44B4-B8C7-4DEC7F05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仓库应用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67BEAF-5981-4C31-A618-9FC275BE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扫码出库、发货核验、库存盘点、仓位调整、出入库单和库存调拨均有实际入口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35C95C7-8E74-4F4D-B56F-F94CEDC1A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082D32-F034-4354-9838-681F2BCE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EC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AA14B2-4F88-4675-841F-AB02574D5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8584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835FD5F-C0F9-4003-BF71-B1DF26BBB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PC端边界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6F3AE1-765F-4CF3-B085-DEA23494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商城装修、系统设置、批量导入和集中数据治理仍由PC管理端完成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CAB8335-6218-40A0-BE25-03003B02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22BF76F-4279-4617-88AC-FFFDF57C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手机负责现场快速处理，PC负责系统配置和批量治理</a:t>
            </a:r>
          </a:p>
        </p:txBody>
      </p:sp>
    </p:spTree>
    <p:extLst>
      <p:ext uri="{BB962C8B-B14F-4D97-AF65-F5344CB8AC3E}">
        <p14:creationId xmlns:p14="http://schemas.microsoft.com/office/powerpoint/2010/main" val="974511556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016F04-AAF9-446E-B025-CD046860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831F40-E1C4-4D43-8487-D8A2314D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06 主线D：按交付窗口组织配送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0D6FAA-BBBE-4F74-AE3C-658ADF63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学校、场馆和企事业客户的时间、地址与要求随单传递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862494-5C66-42C0-ADA9-685D504A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配送页面可承接任务状态、交付要求、备注和附件。当前范围不含连续定位或自动路线优化。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298359-0A75-4946-B4CD-8C50ABFD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A8634D-CC2A-45D3-8950-107B1DDA4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94BDEA-4472-439F-812F-C5C76A25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3A0692-3BA2-433A-A2A8-C4102934E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89808F-41D5-4E16-9FD9-ED786C7A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0A1199A-2144-42F4-8EBF-A9441BFDCB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60d949a7ec4ee0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5CBA3B-D418-4D22-8E25-71FCC7EF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订单要求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F8C483-CBEB-4C34-BF0E-F73E4DC70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地址、联系人、时间窗和项目备注随单核对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948290-AE35-484F-A2CF-C7C9DDA0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0589DF-7E22-460F-97FD-476B1627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B8631FF-070E-4274-9D41-0BCD151CBF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f06e2b89aa4711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F3A549-3EE5-45F5-84C2-C70B91D3F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配送执行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B492C9-343B-4837-AFF0-C5DA1AFF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配送任务和状态按当前应用能力处理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EF319F-3DCC-4DFA-8830-4B0B5748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2E4D7D-472C-408D-AE78-98E77509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68E5D8E-394E-46CD-8066-C673BCE6E0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051b850abc4b66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A0C5E3-D976-4A93-913A-2BC24F926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2354BD-2D64-41EF-872B-83BA6DA8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不承诺连续轨迹、智能调度或自动路线优化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3EF7B2-B5C6-4AEA-8B08-869C931A6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EB7FF2-260F-48EE-9D25-1F66DCD28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先把交付要求写清，再让状态可回看</a:t>
            </a:r>
          </a:p>
        </p:txBody>
      </p:sp>
    </p:spTree>
    <p:extLst>
      <p:ext uri="{BB962C8B-B14F-4D97-AF65-F5344CB8AC3E}">
        <p14:creationId xmlns:p14="http://schemas.microsoft.com/office/powerpoint/2010/main" val="1973716729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6A3C57-3501-4C08-A827-FA089806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7280EA-052A-47E6-A062-22E12CF2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06 主线D：签收结果要能回看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9051BF-528C-4FDC-B7A5-810529B7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配送完成附件与回单记录，连接交付事实和后续对账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507736-742B-453C-84E7-CB5B27EB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手机管理端完成配送时要求上传附件。回单列表可显示待收/已收回单、人员、时间、备注和图片。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B7B54D-347B-4DA8-99ED-65F92D5C4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050F37-9A93-48C0-95A9-741ECD74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150652-9FAE-40FA-B7F6-07A59C46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80B38B-6C3B-4493-B645-DF12F8C6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38F069-A2D5-4337-80F9-0B71B368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2A32BA8-C41F-4120-B727-F1C6D32413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fc46940eb449d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37299B-6BE2-41F2-885A-E076ACFF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完成配送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155CCD-ECAB-4EB8-B62E-C5164666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上传附件并填写配送备注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A19A2E-B720-4628-B871-1584993E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9F303A-C57D-4219-95AA-D624F511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D064F60-2C0C-4282-B44A-DE60DAC950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1647eb08bf4811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7276BD-A84A-4E1A-9BC4-0DFB0446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收回回单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E802D7-C68A-40D1-9E97-7148E3B5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记录回单人员、时间、备注和图片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9CC8E1-F8F4-4BC9-8226-F79D82BE9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A4EB83-5E13-4538-B04D-6CEFE9FB8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C34E7A5-B6F9-4334-8D31-E62910580F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839040e0304778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8AA4A5-B480-44DC-BB39-4E91D80C3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进入核对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6A2CBF-55A0-4BA7-8CC9-ED1CC7E00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回单作为业务凭证，独立法律效力不在系统承诺范围。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4CE21E-5555-4053-AE0A-B0E99440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24828A-6318-4894-9F43-C83F5E006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系统记录附件与回单，不含电子签章或法律存证。</a:t>
            </a:r>
          </a:p>
        </p:txBody>
      </p:sp>
    </p:spTree>
    <p:extLst>
      <p:ext uri="{BB962C8B-B14F-4D97-AF65-F5344CB8AC3E}">
        <p14:creationId xmlns:p14="http://schemas.microsoft.com/office/powerpoint/2010/main" val="190733810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1BD78F-9952-463C-850A-A00CDC47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E69EE7-9C2E-4786-9E0B-B4F20856A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06 主线D：退换差异必须回到原订单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03A873-05D0-4294-AB04-4B5B79F38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错版本、错规格、适配不符、破损或套装缺件，统一留在退货流程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FC4B91-5892-47C9-9F2A-37B46E60E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现有退货详情承接客户、订单、商品、原因、备注、附件、入库与退款状态。行业原因通过真实选择和说明记录。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87170F-12F2-4EDE-81FA-356DEA45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D5B47F-6A55-4D98-B3B3-80A8512CD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578BC6-645D-4BCC-98AB-480442F2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9EC1DC-EA5B-4656-9D35-0C82C1C0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86172-0FF5-4244-90F7-F3C081D2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B4DED14-1647-4193-B919-A4A3B8941C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8e7e62eb92433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B2B1C7-3F67-4441-87F4-BDBDFF2B2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教材差异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D50252-1FD3-44A7-82A1-058C864CC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错年级、错科目、错版本或册次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33C769-458D-43D5-8436-0B88F564F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3C7199-2B52-4087-9E37-862559516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DF857E2-D1EF-4E57-A392-507B03E2CA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e9789588f24d7c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397BC9-BF8B-4FBD-AAB9-EC3199B0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规格差异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64EDC-B044-4E7F-9F64-4D2165209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文具颜色/笔尖、体育尺码/号数、耗材适配不符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6609F4-19D9-4A61-9EEB-629C13AC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427549-4C5B-4B91-A56C-208037D2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AB591CC-96BB-4019-B044-195CF8A77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ac4ae471fc4d00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306449-D514-4617-A942-DA2AFB2E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交付差异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EFDF06-0E23-4C74-82A3-EC66D7359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破损、少件或套装不完整，用备注和附件留痕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8A269E-1C23-409C-AD63-61BC283C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B9E241-BF33-4EA7-B047-A5D6C8C40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退货流程记录真实差异，当前范围不含行业专用质检或自动判定</a:t>
            </a:r>
          </a:p>
        </p:txBody>
      </p:sp>
    </p:spTree>
    <p:extLst>
      <p:ext uri="{BB962C8B-B14F-4D97-AF65-F5344CB8AC3E}">
        <p14:creationId xmlns:p14="http://schemas.microsoft.com/office/powerpoint/2010/main" val="612137536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7309F4-88DB-42C5-A0B7-BDACA103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E2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0CBDC-C6FD-4BF6-BFA2-BE29F30F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74444"/>
                </a:solidFill>
                <a:latin typeface="Microsoft YaHei"/>
                <a:ea typeface="Microsoft YaHei"/>
                <a:cs typeface="Microsoft YaHei"/>
              </a:rPr>
              <a:t>06 主线D：按业务单据对清往来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E63F7-3856-4DDC-9AF1-5D4BAFA3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订单、退货、收款与退款进入同一客户对账视图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E33BE-2B3B-4112-A967-5B4397BFC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对账单集中核对周期内的订单应收、已收、待收与退单应退、已退、待退，并记录对账申请和差异说明。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4B1128-7BED-41A4-AF03-5590B8B1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D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AE2F16-28FA-4CDC-93AA-3B34217C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A4C1B1-0E3E-49BE-8FB6-8D8C29795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49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CC6F66-7AD1-44D6-8D55-BC1AF666D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0FA244-B136-4B5B-90B9-C23DC6E0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44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A89F164-9914-4356-A6D4-E364B158A5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41c2eaaccc4eb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64EBC-45E1-4B6D-ADE1-D15C7AC37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订单侧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16B090-4240-408A-81F8-8D192B21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订单应收、已收和待收按当前单据汇总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697F98-ED3D-4BC4-BD93-6B7200813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19D8FB-25AD-4238-9B04-CA19060F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D7F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878A407-ACA5-443F-A320-764D2704F5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797257652f45ee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EC2357-A632-4E23-9C43-870BC081C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退货侧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B5E592-1F52-4D4C-B99E-8475BADF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退单应退、已退和待退进入本次对账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8094C0-FE3F-4C23-9BF6-9450221D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D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BE34D9-98ED-48F1-93E2-237F590A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465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B7E2D5F-302E-4313-AB25-3A5522D8C8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c269466af44ce5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6142B1-0F00-4601-AB65-7DFC606F8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2C46"/>
                </a:solidFill>
                <a:latin typeface="Microsoft YaHei"/>
                <a:ea typeface="Microsoft YaHei"/>
                <a:cs typeface="Microsoft YaHei"/>
              </a:rPr>
              <a:t>差异确认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DB75D0-E988-44DE-8719-814A1422F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7707C"/>
                </a:solidFill>
                <a:latin typeface="Microsoft YaHei"/>
                <a:ea typeface="Microsoft YaHei"/>
                <a:cs typeface="Microsoft YaHei"/>
              </a:rPr>
              <a:t>账单导出后逐项核对，确认与差异处理按财务流程执行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2148D5-8B77-4419-9509-F7DA3070E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6DC641-7679-4DAE-8709-81DA7E69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对账范围以页面所列业务单据为准，不含所有资金自动对平</a:t>
            </a:r>
          </a:p>
        </p:txBody>
      </p:sp>
    </p:spTree>
    <p:extLst>
      <p:ext uri="{BB962C8B-B14F-4D97-AF65-F5344CB8AC3E}">
        <p14:creationId xmlns:p14="http://schemas.microsoft.com/office/powerpoint/2010/main" val="902685119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1F2C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D0516DD-0EC3-4A84-BCAA-E8E32167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3DCF18-7E24-4EDD-A830-9655B301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 上线：用真实订单验收四条主线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833DA5-A1D5-44F9-8DDF-1A5588C7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先跑通一个客户、一组SKU、一张项目清单和一次完整交付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017E4-CC57-4001-90AF-02BE05C1C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版本与应用范围依据客户、SKU、价格、仓库、流程和接口需求评估。最终以正式商务范围和现场权限为准。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A6D16-E8F8-45C8-B058-9AB1A2BF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2C9007-1E9C-48EE-9EA4-BDDC52455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云上订货 · 文体用品行业订货系统解决方案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0B433B-63A3-49F3-9A96-35EC4A0C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50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9246BB-406F-4A19-AD6D-6ADDBB025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4000500" cy="3009900"/>
          </a:xfrm>
          <a:prstGeom xmlns:a="http://schemas.openxmlformats.org/drawingml/2006/main" prst="roundRect">
            <a:avLst>
              <a:gd name="adj" fmla="val 5063"/>
            </a:avLst>
          </a:prstGeom>
          <a:solidFill xmlns:a="http://schemas.openxmlformats.org/drawingml/2006/main">
            <a:srgbClr val="1F2C46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62A64A-0582-4B5F-A780-69CC2BFE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3676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试点业务链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27D74C4-4FB8-4921-A66A-9C00810BB8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31a1130961478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679979"/>
            <a:ext cx="3810000" cy="1955242"/>
          </a:xfrm>
          <a:prstGeom xmlns:a="http://schemas.openxmlformats.org/drawingml/2006/main" prst="roundRect">
            <a:avLst>
              <a:gd name="adj" fmla="val 4412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B7DC92-6545-4663-AE2E-320AEDDB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3835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F2CF38-EC52-41CC-9FE3-12289970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1907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CE7060-E3D6-40A6-9C10-4CFAB1C4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2098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86BFCE-2159-47DC-BCD2-6775B535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13360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四类商品字段能否唯一识别SKU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DDF4C9-E654-4A2D-AC60-559E4538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3835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CDA26D-B76B-4E9B-B04C-7B8BD8C7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1907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C197D9-06DA-41C3-BAF4-16116A511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098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B5CDCF-4BAA-4838-A9D0-57E88A0BF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3360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客户能否快速找到正确货盘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D09059-A406-447D-A374-7ABADB72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78130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6FCE68-11EF-4B8C-8405-D4A41EB9F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93370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F6D0F4-4F10-4F30-9A37-0551EA90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95275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0454E1-C350-4763-971C-D15DA884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87655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项目清单能否形成可执行客户价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94E02A-57B0-4B87-B4B3-30667E7F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78130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33B678-8D06-4036-91D3-BC61B22F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93370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D57540-D6D7-48C6-987D-787F7F80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5275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BADBB2-21D6-4736-9595-5A736D67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87655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预估价是否停在核价门槛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D6A067-0556-4C6B-9DD5-98CDD7BB5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52425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12A2A1-6DA1-4220-AF08-0C2168BA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6766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C93D92-24D7-4153-8D46-539719B2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6957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BDDFF6-EF4B-4616-BAC7-6DC549AD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61950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核准是否遵守价格权限边界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A31D19C-D700-4940-AC6F-58DC0E68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52425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5FD6115-55F8-4284-9EAE-EDE64E132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6766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18EBAA3-A426-4112-9CD1-D7D3A45E4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957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9242F08-4592-492D-8E25-A5A6BA52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61950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按品汇总能否支撑人工采购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E7C7B6B-5B89-4CD0-9D3F-77F1FF403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26720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6808F6C-267E-4DD7-B7DE-108F6F63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41960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65E644E-AA6C-4398-889C-A011D6AA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43865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21BCCFB-C7C1-4475-97BA-67AED299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36245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配送回单与退货是否回到原订单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2539A02-5BEF-4A73-98F8-002F388F6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67200"/>
            <a:ext cx="2895600" cy="57150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B74444">
              <a:alpha val="32000"/>
            </a:srgbClr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11D7482-84E9-45F6-851F-29847BDD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41960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737A7AB-FDF4-4076-80DB-5555728B8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43865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BE2969F-DDE9-4897-93BD-8161E45F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36245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对账范围与差异是否双方清楚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25A1084-CEC5-4DC6-93D9-F241E67A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5600700"/>
            <a:ext cx="67818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B74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9E3047E-FBB3-4A0B-A123-99FD8177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38800"/>
            <a:ext cx="647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验收标准：八个结果在同一条真实业务链上相互一致</a:t>
            </a:r>
          </a:p>
        </p:txBody>
      </p:sp>
    </p:spTree>
    <p:extLst>
      <p:ext uri="{BB962C8B-B14F-4D97-AF65-F5344CB8AC3E}">
        <p14:creationId xmlns:p14="http://schemas.microsoft.com/office/powerpoint/2010/main" val="18038348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2026-10-12T07:18:22.3770000Z</dcterms:created>
  <dcterms:modified xsi:type="dcterms:W3CDTF">2026-10-12T07:18:22.3770000Z</dcterms:modified>
</coreProperties>
</file>